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1" r:id="rId6"/>
  </p:sldMasterIdLst>
  <p:notesMasterIdLst>
    <p:notesMasterId r:id="rId19"/>
  </p:notesMasterIdLst>
  <p:sldIdLst>
    <p:sldId id="256" r:id="rId7"/>
    <p:sldId id="338" r:id="rId8"/>
    <p:sldId id="339" r:id="rId9"/>
    <p:sldId id="342" r:id="rId10"/>
    <p:sldId id="326" r:id="rId11"/>
    <p:sldId id="334" r:id="rId12"/>
    <p:sldId id="343" r:id="rId13"/>
    <p:sldId id="340" r:id="rId14"/>
    <p:sldId id="337" r:id="rId15"/>
    <p:sldId id="341" r:id="rId16"/>
    <p:sldId id="344" r:id="rId17"/>
    <p:sldId id="259" r:id="rId18"/>
  </p:sldIdLst>
  <p:sldSz cx="11887200" cy="6858000"/>
  <p:notesSz cx="6858000" cy="9144000"/>
  <p:defaultTextStyle>
    <a:defPPr>
      <a:defRPr lang="en-US"/>
    </a:defPPr>
    <a:lvl1pPr marL="0" algn="l" defTabSz="1146971" rtl="0" eaLnBrk="1" latinLnBrk="0" hangingPunct="1">
      <a:defRPr sz="2400" kern="1200">
        <a:solidFill>
          <a:schemeClr val="tx1"/>
        </a:solidFill>
        <a:latin typeface="+mn-lt"/>
        <a:ea typeface="+mn-ea"/>
        <a:cs typeface="+mn-cs"/>
      </a:defRPr>
    </a:lvl1pPr>
    <a:lvl2pPr marL="573486" algn="l" defTabSz="1146971" rtl="0" eaLnBrk="1" latinLnBrk="0" hangingPunct="1">
      <a:defRPr sz="2400" kern="1200">
        <a:solidFill>
          <a:schemeClr val="tx1"/>
        </a:solidFill>
        <a:latin typeface="+mn-lt"/>
        <a:ea typeface="+mn-ea"/>
        <a:cs typeface="+mn-cs"/>
      </a:defRPr>
    </a:lvl2pPr>
    <a:lvl3pPr marL="1146971" algn="l" defTabSz="1146971" rtl="0" eaLnBrk="1" latinLnBrk="0" hangingPunct="1">
      <a:defRPr sz="2400" kern="1200">
        <a:solidFill>
          <a:schemeClr val="tx1"/>
        </a:solidFill>
        <a:latin typeface="+mn-lt"/>
        <a:ea typeface="+mn-ea"/>
        <a:cs typeface="+mn-cs"/>
      </a:defRPr>
    </a:lvl3pPr>
    <a:lvl4pPr marL="1720457" algn="l" defTabSz="1146971" rtl="0" eaLnBrk="1" latinLnBrk="0" hangingPunct="1">
      <a:defRPr sz="2400" kern="1200">
        <a:solidFill>
          <a:schemeClr val="tx1"/>
        </a:solidFill>
        <a:latin typeface="+mn-lt"/>
        <a:ea typeface="+mn-ea"/>
        <a:cs typeface="+mn-cs"/>
      </a:defRPr>
    </a:lvl4pPr>
    <a:lvl5pPr marL="2293944" algn="l" defTabSz="1146971" rtl="0" eaLnBrk="1" latinLnBrk="0" hangingPunct="1">
      <a:defRPr sz="2400" kern="1200">
        <a:solidFill>
          <a:schemeClr val="tx1"/>
        </a:solidFill>
        <a:latin typeface="+mn-lt"/>
        <a:ea typeface="+mn-ea"/>
        <a:cs typeface="+mn-cs"/>
      </a:defRPr>
    </a:lvl5pPr>
    <a:lvl6pPr marL="2867428" algn="l" defTabSz="1146971" rtl="0" eaLnBrk="1" latinLnBrk="0" hangingPunct="1">
      <a:defRPr sz="2400" kern="1200">
        <a:solidFill>
          <a:schemeClr val="tx1"/>
        </a:solidFill>
        <a:latin typeface="+mn-lt"/>
        <a:ea typeface="+mn-ea"/>
        <a:cs typeface="+mn-cs"/>
      </a:defRPr>
    </a:lvl6pPr>
    <a:lvl7pPr marL="3440914" algn="l" defTabSz="1146971" rtl="0" eaLnBrk="1" latinLnBrk="0" hangingPunct="1">
      <a:defRPr sz="2400" kern="1200">
        <a:solidFill>
          <a:schemeClr val="tx1"/>
        </a:solidFill>
        <a:latin typeface="+mn-lt"/>
        <a:ea typeface="+mn-ea"/>
        <a:cs typeface="+mn-cs"/>
      </a:defRPr>
    </a:lvl7pPr>
    <a:lvl8pPr marL="4014401" algn="l" defTabSz="1146971" rtl="0" eaLnBrk="1" latinLnBrk="0" hangingPunct="1">
      <a:defRPr sz="2400" kern="1200">
        <a:solidFill>
          <a:schemeClr val="tx1"/>
        </a:solidFill>
        <a:latin typeface="+mn-lt"/>
        <a:ea typeface="+mn-ea"/>
        <a:cs typeface="+mn-cs"/>
      </a:defRPr>
    </a:lvl8pPr>
    <a:lvl9pPr marL="4587887" algn="l" defTabSz="114697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ge Daldeniz" initials="BD" lastIdx="1" clrIdx="0">
    <p:extLst>
      <p:ext uri="{19B8F6BF-5375-455C-9EA6-DF929625EA0E}">
        <p15:presenceInfo xmlns:p15="http://schemas.microsoft.com/office/powerpoint/2012/main" userId="S-1-5-21-3560684235-1748982285-2337770220-3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2555" autoAdjust="0"/>
  </p:normalViewPr>
  <p:slideViewPr>
    <p:cSldViewPr>
      <p:cViewPr varScale="1">
        <p:scale>
          <a:sx n="60" d="100"/>
          <a:sy n="60" d="100"/>
        </p:scale>
        <p:origin x="1176" y="72"/>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2.7814868415628261E-2"/>
          <c:y val="9.906124715796219E-2"/>
          <c:w val="0.96006057936612976"/>
          <c:h val="0.71982628153123007"/>
        </c:manualLayout>
      </c:layout>
      <c:barChart>
        <c:barDir val="col"/>
        <c:grouping val="clustered"/>
        <c:varyColors val="0"/>
        <c:ser>
          <c:idx val="0"/>
          <c:order val="0"/>
          <c:tx>
            <c:strRef>
              <c:f>Sheet1!$B$1</c:f>
              <c:strCache>
                <c:ptCount val="1"/>
                <c:pt idx="0">
                  <c:v>Series 1</c:v>
                </c:pt>
              </c:strCache>
            </c:strRef>
          </c:tx>
          <c:spPr>
            <a:solidFill>
              <a:srgbClr val="EE7813"/>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5E4-489C-9B87-BBEFE7DF65E6}"/>
            </c:ext>
          </c:extLst>
        </c:ser>
        <c:ser>
          <c:idx val="1"/>
          <c:order val="1"/>
          <c:tx>
            <c:strRef>
              <c:f>Sheet1!$C$1</c:f>
              <c:strCache>
                <c:ptCount val="1"/>
                <c:pt idx="0">
                  <c:v>Series 2</c:v>
                </c:pt>
              </c:strCache>
            </c:strRef>
          </c:tx>
          <c:spPr>
            <a:solidFill>
              <a:srgbClr val="58585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5E4-489C-9B87-BBEFE7DF65E6}"/>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5E4-489C-9B87-BBEFE7DF65E6}"/>
            </c:ext>
          </c:extLst>
        </c:ser>
        <c:dLbls>
          <c:showLegendKey val="0"/>
          <c:showVal val="0"/>
          <c:showCatName val="0"/>
          <c:showSerName val="0"/>
          <c:showPercent val="0"/>
          <c:showBubbleSize val="0"/>
        </c:dLbls>
        <c:gapWidth val="219"/>
        <c:overlap val="-27"/>
        <c:axId val="380964720"/>
        <c:axId val="380965112"/>
      </c:barChart>
      <c:catAx>
        <c:axId val="38096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de-DE"/>
          </a:p>
        </c:txPr>
        <c:crossAx val="380965112"/>
        <c:crosses val="autoZero"/>
        <c:auto val="1"/>
        <c:lblAlgn val="ctr"/>
        <c:lblOffset val="100"/>
        <c:noMultiLvlLbl val="0"/>
      </c:catAx>
      <c:valAx>
        <c:axId val="380965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de-DE"/>
          </a:p>
        </c:txPr>
        <c:crossAx val="38096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17754606776987"/>
          <c:y val="0.11746003450432513"/>
          <c:w val="0.38382314946634044"/>
          <c:h val="0.7653020034866892"/>
        </c:manualLayout>
      </c:layout>
      <c:pieChart>
        <c:varyColors val="1"/>
        <c:ser>
          <c:idx val="0"/>
          <c:order val="0"/>
          <c:tx>
            <c:strRef>
              <c:f>Sheet1!$B$1</c:f>
              <c:strCache>
                <c:ptCount val="1"/>
                <c:pt idx="0">
                  <c:v>Series 1</c:v>
                </c:pt>
              </c:strCache>
            </c:strRef>
          </c:tx>
          <c:dPt>
            <c:idx val="0"/>
            <c:bubble3D val="0"/>
            <c:explosion val="3"/>
            <c:spPr>
              <a:solidFill>
                <a:srgbClr val="EE7813"/>
              </a:solidFill>
              <a:ln w="19050">
                <a:solidFill>
                  <a:schemeClr val="lt1"/>
                </a:solidFill>
              </a:ln>
              <a:effectLst/>
            </c:spPr>
            <c:extLst>
              <c:ext xmlns:c16="http://schemas.microsoft.com/office/drawing/2014/chart" uri="{C3380CC4-5D6E-409C-BE32-E72D297353CC}">
                <c16:uniqueId val="{00000001-87F0-4623-A345-32AED87774D9}"/>
              </c:ext>
            </c:extLst>
          </c:dPt>
          <c:dPt>
            <c:idx val="1"/>
            <c:bubble3D val="0"/>
            <c:explosion val="3"/>
            <c:spPr>
              <a:solidFill>
                <a:srgbClr val="58585B"/>
              </a:solidFill>
              <a:ln w="19050">
                <a:solidFill>
                  <a:schemeClr val="lt1"/>
                </a:solidFill>
              </a:ln>
              <a:effectLst/>
            </c:spPr>
            <c:extLst>
              <c:ext xmlns:c16="http://schemas.microsoft.com/office/drawing/2014/chart" uri="{C3380CC4-5D6E-409C-BE32-E72D297353CC}">
                <c16:uniqueId val="{00000003-87F0-4623-A345-32AED87774D9}"/>
              </c:ext>
            </c:extLst>
          </c:dPt>
          <c:dPt>
            <c:idx val="2"/>
            <c:bubble3D val="0"/>
            <c:explosion val="3"/>
            <c:spPr>
              <a:solidFill>
                <a:schemeClr val="accent3"/>
              </a:solidFill>
              <a:ln w="19050">
                <a:solidFill>
                  <a:schemeClr val="lt1"/>
                </a:solidFill>
              </a:ln>
              <a:effectLst/>
            </c:spPr>
            <c:extLst>
              <c:ext xmlns:c16="http://schemas.microsoft.com/office/drawing/2014/chart" uri="{C3380CC4-5D6E-409C-BE32-E72D297353CC}">
                <c16:uniqueId val="{00000005-87F0-4623-A345-32AED87774D9}"/>
              </c:ext>
            </c:extLst>
          </c:dPt>
          <c:dPt>
            <c:idx val="3"/>
            <c:bubble3D val="0"/>
            <c:explosion val="3"/>
            <c:spPr>
              <a:solidFill>
                <a:schemeClr val="accent4"/>
              </a:solidFill>
              <a:ln w="19050">
                <a:solidFill>
                  <a:schemeClr val="lt1"/>
                </a:solidFill>
              </a:ln>
              <a:effectLst/>
            </c:spPr>
            <c:extLst>
              <c:ext xmlns:c16="http://schemas.microsoft.com/office/drawing/2014/chart" uri="{C3380CC4-5D6E-409C-BE32-E72D297353CC}">
                <c16:uniqueId val="{00000007-87F0-4623-A345-32AED87774D9}"/>
              </c:ext>
            </c:extLst>
          </c:dPt>
          <c:dLbls>
            <c:dLbl>
              <c:idx val="0"/>
              <c:layout>
                <c:manualLayout>
                  <c:x val="-0.11769982778332976"/>
                  <c:y val="0.1455932961298958"/>
                </c:manualLayout>
              </c:layout>
              <c:showLegendKey val="0"/>
              <c:showVal val="1"/>
              <c:showCatName val="0"/>
              <c:showSerName val="0"/>
              <c:showPercent val="0"/>
              <c:showBubbleSize val="0"/>
              <c:extLst>
                <c:ext xmlns:c15="http://schemas.microsoft.com/office/drawing/2012/chart" uri="{CE6537A1-D6FC-4f65-9D91-7224C49458BB}">
                  <c15:layout>
                    <c:manualLayout>
                      <c:w val="9.8676742566763315E-2"/>
                      <c:h val="9.4394406794511915E-2"/>
                    </c:manualLayout>
                  </c15:layout>
                </c:ext>
                <c:ext xmlns:c16="http://schemas.microsoft.com/office/drawing/2014/chart" uri="{C3380CC4-5D6E-409C-BE32-E72D297353CC}">
                  <c16:uniqueId val="{00000001-87F0-4623-A345-32AED87774D9}"/>
                </c:ext>
              </c:extLst>
            </c:dLbl>
            <c:dLbl>
              <c:idx val="1"/>
              <c:layout>
                <c:manualLayout>
                  <c:x val="-0.11448961206925944"/>
                  <c:y val="-0.17438627924332195"/>
                </c:manualLayout>
              </c:layout>
              <c:showLegendKey val="0"/>
              <c:showVal val="1"/>
              <c:showCatName val="0"/>
              <c:showSerName val="0"/>
              <c:showPercent val="0"/>
              <c:showBubbleSize val="0"/>
              <c:extLst>
                <c:ext xmlns:c15="http://schemas.microsoft.com/office/drawing/2012/chart" uri="{CE6537A1-D6FC-4f65-9D91-7224C49458BB}">
                  <c15:layout>
                    <c:manualLayout>
                      <c:w val="0.14263146769062218"/>
                      <c:h val="9.4394406794511915E-2"/>
                    </c:manualLayout>
                  </c15:layout>
                </c:ext>
                <c:ext xmlns:c16="http://schemas.microsoft.com/office/drawing/2014/chart" uri="{C3380CC4-5D6E-409C-BE32-E72D297353CC}">
                  <c16:uniqueId val="{00000003-87F0-4623-A345-32AED87774D9}"/>
                </c:ext>
              </c:extLst>
            </c:dLbl>
            <c:dLbl>
              <c:idx val="2"/>
              <c:layout>
                <c:manualLayout>
                  <c:x val="0.1056825439879865"/>
                  <c:y val="-0.1852152592507546"/>
                </c:manualLayout>
              </c:layout>
              <c:showLegendKey val="0"/>
              <c:showVal val="1"/>
              <c:showCatName val="0"/>
              <c:showSerName val="0"/>
              <c:showPercent val="0"/>
              <c:showBubbleSize val="0"/>
              <c:extLst>
                <c:ext xmlns:c15="http://schemas.microsoft.com/office/drawing/2012/chart" uri="{CE6537A1-D6FC-4f65-9D91-7224C49458BB}">
                  <c15:layout>
                    <c:manualLayout>
                      <c:w val="0.12279995666170902"/>
                      <c:h val="9.4394406794511915E-2"/>
                    </c:manualLayout>
                  </c15:layout>
                </c:ext>
                <c:ext xmlns:c16="http://schemas.microsoft.com/office/drawing/2014/chart" uri="{C3380CC4-5D6E-409C-BE32-E72D297353CC}">
                  <c16:uniqueId val="{00000005-87F0-4623-A345-32AED87774D9}"/>
                </c:ext>
              </c:extLst>
            </c:dLbl>
            <c:dLbl>
              <c:idx val="3"/>
              <c:layout>
                <c:manualLayout>
                  <c:x val="0.11357293468662688"/>
                  <c:y val="0.15317080245216377"/>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manualLayout>
                      <c:w val="0.10151949200249423"/>
                      <c:h val="0.10264432446151196"/>
                    </c:manualLayout>
                  </c15:layout>
                </c:ext>
                <c:ext xmlns:c16="http://schemas.microsoft.com/office/drawing/2014/chart" uri="{C3380CC4-5D6E-409C-BE32-E72D297353CC}">
                  <c16:uniqueId val="{00000007-87F0-4623-A345-32AED87774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87F0-4623-A345-32AED87774D9}"/>
            </c:ext>
          </c:extLst>
        </c:ser>
        <c:ser>
          <c:idx val="1"/>
          <c:order val="1"/>
          <c:tx>
            <c:strRef>
              <c:f>Sheet1!$C$1</c:f>
              <c:strCache>
                <c:ptCount val="1"/>
                <c:pt idx="0">
                  <c:v>Series 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87F0-4623-A345-32AED87774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87F0-4623-A345-32AED87774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87F0-4623-A345-32AED87774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87F0-4623-A345-32AED87774D9}"/>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87F0-4623-A345-32AED87774D9}"/>
            </c:ext>
          </c:extLst>
        </c:ser>
        <c:ser>
          <c:idx val="2"/>
          <c:order val="2"/>
          <c:tx>
            <c:strRef>
              <c:f>Sheet1!$D$1</c:f>
              <c:strCache>
                <c:ptCount val="1"/>
                <c:pt idx="0">
                  <c:v>Series 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3-87F0-4623-A345-32AED87774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5-87F0-4623-A345-32AED87774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7-87F0-4623-A345-32AED87774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9-87F0-4623-A345-32AED87774D9}"/>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87F0-4623-A345-32AED87774D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754760582460569"/>
          <c:y val="0.24708450538261426"/>
          <c:w val="0.2227958347061918"/>
          <c:h val="0.4881506950718034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36417-48B2-4F14-8E3A-2055691466CC}" type="datetimeFigureOut">
              <a:rPr lang="en-MY" smtClean="0"/>
              <a:t>29/9/2017</a:t>
            </a:fld>
            <a:endParaRPr lang="en-MY"/>
          </a:p>
        </p:txBody>
      </p:sp>
      <p:sp>
        <p:nvSpPr>
          <p:cNvPr id="4" name="Slide Image Placeholder 3"/>
          <p:cNvSpPr>
            <a:spLocks noGrp="1" noRot="1" noChangeAspect="1"/>
          </p:cNvSpPr>
          <p:nvPr>
            <p:ph type="sldImg" idx="2"/>
          </p:nvPr>
        </p:nvSpPr>
        <p:spPr>
          <a:xfrm>
            <a:off x="754063" y="1143000"/>
            <a:ext cx="5349875"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D2792-3908-4A20-A4ED-22E62C033206}" type="slidenum">
              <a:rPr lang="en-MY" smtClean="0"/>
              <a:t>‹Nr.›</a:t>
            </a:fld>
            <a:endParaRPr lang="en-MY"/>
          </a:p>
        </p:txBody>
      </p:sp>
    </p:spTree>
    <p:extLst>
      <p:ext uri="{BB962C8B-B14F-4D97-AF65-F5344CB8AC3E}">
        <p14:creationId xmlns:p14="http://schemas.microsoft.com/office/powerpoint/2010/main" val="67284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 – Standard Operating Procedure</a:t>
            </a:r>
          </a:p>
          <a:p>
            <a:r>
              <a:rPr lang="en-GB" dirty="0" err="1"/>
              <a:t>ToR</a:t>
            </a:r>
            <a:r>
              <a:rPr lang="en-GB" dirty="0"/>
              <a:t> – Terms of Reference</a:t>
            </a:r>
          </a:p>
        </p:txBody>
      </p:sp>
      <p:sp>
        <p:nvSpPr>
          <p:cNvPr id="4" name="Slide Number Placeholder 3"/>
          <p:cNvSpPr>
            <a:spLocks noGrp="1"/>
          </p:cNvSpPr>
          <p:nvPr>
            <p:ph type="sldNum" sz="quarter" idx="10"/>
          </p:nvPr>
        </p:nvSpPr>
        <p:spPr/>
        <p:txBody>
          <a:bodyPr/>
          <a:lstStyle/>
          <a:p>
            <a:fld id="{F9DD2792-3908-4A20-A4ED-22E62C033206}" type="slidenum">
              <a:rPr lang="en-MY" smtClean="0"/>
              <a:t>2</a:t>
            </a:fld>
            <a:endParaRPr lang="en-MY"/>
          </a:p>
        </p:txBody>
      </p:sp>
    </p:spTree>
    <p:extLst>
      <p:ext uri="{BB962C8B-B14F-4D97-AF65-F5344CB8AC3E}">
        <p14:creationId xmlns:p14="http://schemas.microsoft.com/office/powerpoint/2010/main" val="367453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SCC – Supply Chain Certification this includes Traders &amp; Processors, Consumer Goods Manufacturers, Retailers</a:t>
            </a:r>
          </a:p>
          <a:p>
            <a:endParaRPr lang="en-GB" dirty="0"/>
          </a:p>
          <a:p>
            <a:r>
              <a:rPr lang="en-GB" dirty="0"/>
              <a:t>Here you should highlight that engaging with their taskforce reps is another way to be engaged in the P&amp;C Review aside from providing comments via public consultation. The different sectors have their own mechanisms of liaison. They can get in touch via the contact form [see next slide] and find out how their sector communicates.</a:t>
            </a:r>
          </a:p>
        </p:txBody>
      </p:sp>
      <p:sp>
        <p:nvSpPr>
          <p:cNvPr id="4" name="Slide Number Placeholder 3"/>
          <p:cNvSpPr>
            <a:spLocks noGrp="1"/>
          </p:cNvSpPr>
          <p:nvPr>
            <p:ph type="sldNum" sz="quarter" idx="10"/>
          </p:nvPr>
        </p:nvSpPr>
        <p:spPr/>
        <p:txBody>
          <a:bodyPr/>
          <a:lstStyle/>
          <a:p>
            <a:fld id="{F9DD2792-3908-4A20-A4ED-22E62C033206}" type="slidenum">
              <a:rPr lang="en-MY" smtClean="0"/>
              <a:t>3</a:t>
            </a:fld>
            <a:endParaRPr lang="en-MY"/>
          </a:p>
        </p:txBody>
      </p:sp>
    </p:spTree>
    <p:extLst>
      <p:ext uri="{BB962C8B-B14F-4D97-AF65-F5344CB8AC3E}">
        <p14:creationId xmlns:p14="http://schemas.microsoft.com/office/powerpoint/2010/main" val="86206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screenshots come in one after the other, so make sure you check these on ‘presentation mode’ so you know the order </a:t>
            </a:r>
            <a:r>
              <a:rPr lang="en-GB" dirty="0">
                <a:sym typeface="Wingdings" panose="05000000000000000000" pitchFamily="2" charset="2"/>
              </a:rPr>
              <a:t> </a:t>
            </a:r>
            <a:endParaRPr lang="en-GB" dirty="0"/>
          </a:p>
        </p:txBody>
      </p:sp>
      <p:sp>
        <p:nvSpPr>
          <p:cNvPr id="4" name="Slide Number Placeholder 3"/>
          <p:cNvSpPr>
            <a:spLocks noGrp="1"/>
          </p:cNvSpPr>
          <p:nvPr>
            <p:ph type="sldNum" sz="quarter" idx="10"/>
          </p:nvPr>
        </p:nvSpPr>
        <p:spPr/>
        <p:txBody>
          <a:bodyPr/>
          <a:lstStyle/>
          <a:p>
            <a:fld id="{F9DD2792-3908-4A20-A4ED-22E62C033206}" type="slidenum">
              <a:rPr lang="en-MY" smtClean="0"/>
              <a:t>4</a:t>
            </a:fld>
            <a:endParaRPr lang="en-MY"/>
          </a:p>
        </p:txBody>
      </p:sp>
    </p:spTree>
    <p:extLst>
      <p:ext uri="{BB962C8B-B14F-4D97-AF65-F5344CB8AC3E}">
        <p14:creationId xmlns:p14="http://schemas.microsoft.com/office/powerpoint/2010/main" val="155962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SG – Steering Group</a:t>
            </a:r>
          </a:p>
          <a:p>
            <a:pPr marL="171450" indent="-171450">
              <a:buFontTx/>
              <a:buChar char="-"/>
            </a:pPr>
            <a:r>
              <a:rPr lang="en-GB" dirty="0"/>
              <a:t>TF – Taskforce</a:t>
            </a:r>
          </a:p>
          <a:p>
            <a:pPr marL="171450" indent="-171450">
              <a:buFontTx/>
              <a:buChar char="-"/>
            </a:pPr>
            <a:r>
              <a:rPr lang="en-GB" dirty="0"/>
              <a:t>EURT = RSPO roundtable event in Europe </a:t>
            </a:r>
          </a:p>
          <a:p>
            <a:pPr marL="171450" indent="-171450">
              <a:buFontTx/>
              <a:buChar char="-"/>
            </a:pPr>
            <a:r>
              <a:rPr lang="en-GB" dirty="0"/>
              <a:t>RT = RSPO roundtable event once a year</a:t>
            </a:r>
          </a:p>
          <a:p>
            <a:pPr marL="171450" indent="-171450">
              <a:buFontTx/>
              <a:buChar char="-"/>
            </a:pPr>
            <a:r>
              <a:rPr lang="en-GB" dirty="0" err="1"/>
              <a:t>BoG</a:t>
            </a:r>
            <a:r>
              <a:rPr lang="en-GB" dirty="0"/>
              <a:t>= Board of Governors</a:t>
            </a:r>
          </a:p>
          <a:p>
            <a:pPr marL="171450" indent="-171450">
              <a:buFontTx/>
              <a:buChar char="-"/>
            </a:pPr>
            <a:r>
              <a:rPr lang="en-GB" dirty="0"/>
              <a:t>GA = General Assembly</a:t>
            </a:r>
          </a:p>
        </p:txBody>
      </p:sp>
      <p:sp>
        <p:nvSpPr>
          <p:cNvPr id="4" name="Slide Number Placeholder 3"/>
          <p:cNvSpPr>
            <a:spLocks noGrp="1"/>
          </p:cNvSpPr>
          <p:nvPr>
            <p:ph type="sldNum" sz="quarter" idx="10"/>
          </p:nvPr>
        </p:nvSpPr>
        <p:spPr/>
        <p:txBody>
          <a:bodyPr/>
          <a:lstStyle/>
          <a:p>
            <a:fld id="{F9DD2792-3908-4A20-A4ED-22E62C033206}" type="slidenum">
              <a:rPr lang="en-MY" smtClean="0"/>
              <a:t>5</a:t>
            </a:fld>
            <a:endParaRPr lang="en-MY"/>
          </a:p>
        </p:txBody>
      </p:sp>
    </p:spTree>
    <p:extLst>
      <p:ext uri="{BB962C8B-B14F-4D97-AF65-F5344CB8AC3E}">
        <p14:creationId xmlns:p14="http://schemas.microsoft.com/office/powerpoint/2010/main" val="38268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D2792-3908-4A20-A4ED-22E62C033206}" type="slidenum">
              <a:rPr lang="en-MY" smtClean="0"/>
              <a:t>6</a:t>
            </a:fld>
            <a:endParaRPr lang="en-MY"/>
          </a:p>
        </p:txBody>
      </p:sp>
    </p:spTree>
    <p:extLst>
      <p:ext uri="{BB962C8B-B14F-4D97-AF65-F5344CB8AC3E}">
        <p14:creationId xmlns:p14="http://schemas.microsoft.com/office/powerpoint/2010/main" val="2307185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Screenshots come in one after the other, so please check in ‘presentation mode’ so you know the order. </a:t>
            </a:r>
          </a:p>
          <a:p>
            <a:endParaRPr lang="en-GB" dirty="0"/>
          </a:p>
          <a:p>
            <a:r>
              <a:rPr lang="en-GB" dirty="0"/>
              <a:t>Point out that you need to answer the first two sections, but then you can jump ahead at the end of each principle. Remind them to click on ‘next’ to make sure their work is saved, and when they are ready to submit it to us, to go to the last page (C8.1) and hit ‘submit’.</a:t>
            </a:r>
          </a:p>
        </p:txBody>
      </p:sp>
      <p:sp>
        <p:nvSpPr>
          <p:cNvPr id="4" name="Slide Number Placeholder 3"/>
          <p:cNvSpPr>
            <a:spLocks noGrp="1"/>
          </p:cNvSpPr>
          <p:nvPr>
            <p:ph type="sldNum" sz="quarter" idx="10"/>
          </p:nvPr>
        </p:nvSpPr>
        <p:spPr/>
        <p:txBody>
          <a:bodyPr/>
          <a:lstStyle/>
          <a:p>
            <a:fld id="{F9DD2792-3908-4A20-A4ED-22E62C033206}" type="slidenum">
              <a:rPr lang="en-MY" smtClean="0"/>
              <a:t>7</a:t>
            </a:fld>
            <a:endParaRPr lang="en-MY"/>
          </a:p>
        </p:txBody>
      </p:sp>
    </p:spTree>
    <p:extLst>
      <p:ext uri="{BB962C8B-B14F-4D97-AF65-F5344CB8AC3E}">
        <p14:creationId xmlns:p14="http://schemas.microsoft.com/office/powerpoint/2010/main" val="41314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D2792-3908-4A20-A4ED-22E62C033206}" type="slidenum">
              <a:rPr lang="en-MY" smtClean="0"/>
              <a:t>9</a:t>
            </a:fld>
            <a:endParaRPr lang="en-MY"/>
          </a:p>
        </p:txBody>
      </p:sp>
    </p:spTree>
    <p:extLst>
      <p:ext uri="{BB962C8B-B14F-4D97-AF65-F5344CB8AC3E}">
        <p14:creationId xmlns:p14="http://schemas.microsoft.com/office/powerpoint/2010/main" val="297322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AREA IF THERE’S TIME</a:t>
            </a:r>
          </a:p>
          <a:p>
            <a:endParaRPr lang="en-US" dirty="0"/>
          </a:p>
          <a:p>
            <a:r>
              <a:rPr lang="en-US" dirty="0"/>
              <a:t>Fire: No use of fire for land prep [7.7]; prevention and control [5.5]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26528-11F5-AD4A-AA59-2C153D189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06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30"/>
            <a:ext cx="10104120" cy="1470025"/>
          </a:xfrm>
        </p:spPr>
        <p:txBody>
          <a:bodyPr/>
          <a:lstStyle/>
          <a:p>
            <a:r>
              <a:rPr lang="en-US"/>
              <a:t>Click to edit Master title style</a:t>
            </a:r>
          </a:p>
        </p:txBody>
      </p:sp>
      <p:sp>
        <p:nvSpPr>
          <p:cNvPr id="3" name="Subtitle 2"/>
          <p:cNvSpPr>
            <a:spLocks noGrp="1"/>
          </p:cNvSpPr>
          <p:nvPr>
            <p:ph type="subTitle" idx="1"/>
          </p:nvPr>
        </p:nvSpPr>
        <p:spPr>
          <a:xfrm>
            <a:off x="1783080" y="3886200"/>
            <a:ext cx="8321040" cy="1752600"/>
          </a:xfrm>
        </p:spPr>
        <p:txBody>
          <a:bodyPr/>
          <a:lstStyle>
            <a:lvl1pPr marL="0" indent="0" algn="ctr">
              <a:buNone/>
              <a:defRPr>
                <a:solidFill>
                  <a:schemeClr val="tx1">
                    <a:tint val="75000"/>
                  </a:schemeClr>
                </a:solidFill>
              </a:defRPr>
            </a:lvl1pPr>
            <a:lvl2pPr marL="573486" indent="0" algn="ctr">
              <a:buNone/>
              <a:defRPr>
                <a:solidFill>
                  <a:schemeClr val="tx1">
                    <a:tint val="75000"/>
                  </a:schemeClr>
                </a:solidFill>
              </a:defRPr>
            </a:lvl2pPr>
            <a:lvl3pPr marL="1146971" indent="0" algn="ctr">
              <a:buNone/>
              <a:defRPr>
                <a:solidFill>
                  <a:schemeClr val="tx1">
                    <a:tint val="75000"/>
                  </a:schemeClr>
                </a:solidFill>
              </a:defRPr>
            </a:lvl3pPr>
            <a:lvl4pPr marL="1720457" indent="0" algn="ctr">
              <a:buNone/>
              <a:defRPr>
                <a:solidFill>
                  <a:schemeClr val="tx1">
                    <a:tint val="75000"/>
                  </a:schemeClr>
                </a:solidFill>
              </a:defRPr>
            </a:lvl4pPr>
            <a:lvl5pPr marL="2293944" indent="0" algn="ctr">
              <a:buNone/>
              <a:defRPr>
                <a:solidFill>
                  <a:schemeClr val="tx1">
                    <a:tint val="75000"/>
                  </a:schemeClr>
                </a:solidFill>
              </a:defRPr>
            </a:lvl5pPr>
            <a:lvl6pPr marL="2867428" indent="0" algn="ctr">
              <a:buNone/>
              <a:defRPr>
                <a:solidFill>
                  <a:schemeClr val="tx1">
                    <a:tint val="75000"/>
                  </a:schemeClr>
                </a:solidFill>
              </a:defRPr>
            </a:lvl6pPr>
            <a:lvl7pPr marL="3440914" indent="0" algn="ctr">
              <a:buNone/>
              <a:defRPr>
                <a:solidFill>
                  <a:schemeClr val="tx1">
                    <a:tint val="75000"/>
                  </a:schemeClr>
                </a:solidFill>
              </a:defRPr>
            </a:lvl7pPr>
            <a:lvl8pPr marL="4014401" indent="0" algn="ctr">
              <a:buNone/>
              <a:defRPr>
                <a:solidFill>
                  <a:schemeClr val="tx1">
                    <a:tint val="75000"/>
                  </a:schemeClr>
                </a:solidFill>
              </a:defRPr>
            </a:lvl8pPr>
            <a:lvl9pPr marL="458788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6F5DC8-6165-4F3B-B28D-C42BF81FBDB4}"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F5DC8-6165-4F3B-B28D-C42BF81FBDB4}"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06377"/>
            <a:ext cx="267462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360" y="206377"/>
            <a:ext cx="782574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F5DC8-6165-4F3B-B28D-C42BF81FBDB4}"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t="14962" b="44900"/>
          <a:stretch/>
        </p:blipFill>
        <p:spPr>
          <a:xfrm>
            <a:off x="1" y="1216520"/>
            <a:ext cx="11887198" cy="3263587"/>
          </a:xfrm>
          <a:prstGeom prst="rect">
            <a:avLst/>
          </a:prstGeom>
        </p:spPr>
      </p:pic>
      <p:sp>
        <p:nvSpPr>
          <p:cNvPr id="2" name="Title 1"/>
          <p:cNvSpPr>
            <a:spLocks noGrp="1"/>
          </p:cNvSpPr>
          <p:nvPr>
            <p:ph type="ctrTitle"/>
          </p:nvPr>
        </p:nvSpPr>
        <p:spPr>
          <a:xfrm>
            <a:off x="326589" y="4694466"/>
            <a:ext cx="11234023" cy="617029"/>
          </a:xfrm>
          <a:prstGeom prst="rect">
            <a:avLst/>
          </a:prstGeom>
        </p:spPr>
        <p:txBody>
          <a:bodyPr anchor="ctr">
            <a:noAutofit/>
          </a:bodyPr>
          <a:lstStyle>
            <a:lvl1pPr algn="l">
              <a:defRPr sz="2340" b="1" cap="all" baseline="0">
                <a:solidFill>
                  <a:srgbClr val="58585B"/>
                </a:solidFill>
              </a:defRPr>
            </a:lvl1pPr>
          </a:lstStyle>
          <a:p>
            <a:r>
              <a:rPr lang="en-US"/>
              <a:t>Click to edit Master title style</a:t>
            </a:r>
            <a:endParaRPr lang="en-US" dirty="0"/>
          </a:p>
        </p:txBody>
      </p:sp>
      <p:sp>
        <p:nvSpPr>
          <p:cNvPr id="3" name="Subtitle 2"/>
          <p:cNvSpPr>
            <a:spLocks noGrp="1"/>
          </p:cNvSpPr>
          <p:nvPr>
            <p:ph type="subTitle" idx="1"/>
          </p:nvPr>
        </p:nvSpPr>
        <p:spPr>
          <a:xfrm>
            <a:off x="326589" y="5498873"/>
            <a:ext cx="11234022" cy="705076"/>
          </a:xfrm>
          <a:prstGeom prst="rect">
            <a:avLst/>
          </a:prstGeom>
        </p:spPr>
        <p:txBody>
          <a:bodyPr/>
          <a:lstStyle>
            <a:lvl1pPr marL="0" indent="0" algn="l">
              <a:buNone/>
              <a:defRPr sz="1755">
                <a:solidFill>
                  <a:srgbClr val="EE7813"/>
                </a:solidFill>
              </a:defRPr>
            </a:lvl1pPr>
            <a:lvl2pPr marL="445759" indent="0" algn="ctr">
              <a:buNone/>
              <a:defRPr sz="1950"/>
            </a:lvl2pPr>
            <a:lvl3pPr marL="891518" indent="0" algn="ctr">
              <a:buNone/>
              <a:defRPr sz="1755"/>
            </a:lvl3pPr>
            <a:lvl4pPr marL="1337277" indent="0" algn="ctr">
              <a:buNone/>
              <a:defRPr sz="1560"/>
            </a:lvl4pPr>
            <a:lvl5pPr marL="1783035" indent="0" algn="ctr">
              <a:buNone/>
              <a:defRPr sz="1560"/>
            </a:lvl5pPr>
            <a:lvl6pPr marL="2228794" indent="0" algn="ctr">
              <a:buNone/>
              <a:defRPr sz="1560"/>
            </a:lvl6pPr>
            <a:lvl7pPr marL="2674553" indent="0" algn="ctr">
              <a:buNone/>
              <a:defRPr sz="1560"/>
            </a:lvl7pPr>
            <a:lvl8pPr marL="3120312" indent="0" algn="ctr">
              <a:buNone/>
              <a:defRPr sz="1560"/>
            </a:lvl8pPr>
            <a:lvl9pPr marL="3566071" indent="0" algn="ctr">
              <a:buNone/>
              <a:defRPr sz="1560"/>
            </a:lvl9pPr>
          </a:lstStyle>
          <a:p>
            <a:r>
              <a:rPr lang="en-US"/>
              <a:t>Click to edit Master subtitle style</a:t>
            </a:r>
            <a:endParaRPr lang="en-US" dirty="0"/>
          </a:p>
        </p:txBody>
      </p:sp>
      <p:sp>
        <p:nvSpPr>
          <p:cNvPr id="13" name="Rectangle 12"/>
          <p:cNvSpPr/>
          <p:nvPr userDrawn="1"/>
        </p:nvSpPr>
        <p:spPr>
          <a:xfrm>
            <a:off x="1" y="1"/>
            <a:ext cx="11887199" cy="46180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20"/>
          </a:p>
        </p:txBody>
      </p:sp>
      <p:sp>
        <p:nvSpPr>
          <p:cNvPr id="14" name="Rectangle 13"/>
          <p:cNvSpPr/>
          <p:nvPr userDrawn="1"/>
        </p:nvSpPr>
        <p:spPr>
          <a:xfrm>
            <a:off x="-1" y="461808"/>
            <a:ext cx="11887201" cy="757393"/>
          </a:xfrm>
          <a:prstGeom prst="rect">
            <a:avLst/>
          </a:prstGeom>
          <a:solidFill>
            <a:srgbClr val="5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80"/>
          </a:p>
        </p:txBody>
      </p:sp>
      <p:pic>
        <p:nvPicPr>
          <p:cNvPr id="15" name="Picture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945605" y="523776"/>
            <a:ext cx="615008" cy="630777"/>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33880" y="-24934"/>
            <a:ext cx="1749924" cy="511674"/>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6589" y="512143"/>
            <a:ext cx="2710219" cy="602271"/>
          </a:xfrm>
          <a:prstGeom prst="rect">
            <a:avLst/>
          </a:prstGeom>
        </p:spPr>
      </p:pic>
    </p:spTree>
    <p:extLst>
      <p:ext uri="{BB962C8B-B14F-4D97-AF65-F5344CB8AC3E}">
        <p14:creationId xmlns:p14="http://schemas.microsoft.com/office/powerpoint/2010/main" val="20575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lding 1">
    <p:spTree>
      <p:nvGrpSpPr>
        <p:cNvPr id="1" name=""/>
        <p:cNvGrpSpPr/>
        <p:nvPr/>
      </p:nvGrpSpPr>
      <p:grpSpPr>
        <a:xfrm>
          <a:off x="0" y="0"/>
          <a:ext cx="0" cy="0"/>
          <a:chOff x="0" y="0"/>
          <a:chExt cx="0" cy="0"/>
        </a:xfrm>
      </p:grpSpPr>
      <p:sp>
        <p:nvSpPr>
          <p:cNvPr id="6" name="Title 1"/>
          <p:cNvSpPr txBox="1">
            <a:spLocks/>
          </p:cNvSpPr>
          <p:nvPr userDrawn="1"/>
        </p:nvSpPr>
        <p:spPr>
          <a:xfrm>
            <a:off x="9602117" y="4703203"/>
            <a:ext cx="1706238"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PARTNERS</a:t>
            </a:r>
          </a:p>
        </p:txBody>
      </p:sp>
      <p:sp>
        <p:nvSpPr>
          <p:cNvPr id="15" name="Title 1"/>
          <p:cNvSpPr txBox="1">
            <a:spLocks/>
          </p:cNvSpPr>
          <p:nvPr userDrawn="1"/>
        </p:nvSpPr>
        <p:spPr>
          <a:xfrm>
            <a:off x="6610921" y="4720707"/>
            <a:ext cx="2207625"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RECEPTION PARTNER</a:t>
            </a:r>
          </a:p>
        </p:txBody>
      </p:sp>
      <p:sp>
        <p:nvSpPr>
          <p:cNvPr id="18" name="Premium Partners"/>
          <p:cNvSpPr txBox="1">
            <a:spLocks/>
          </p:cNvSpPr>
          <p:nvPr userDrawn="1"/>
        </p:nvSpPr>
        <p:spPr>
          <a:xfrm>
            <a:off x="440915" y="4706201"/>
            <a:ext cx="3169920"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PREMIUM PARTNERS</a:t>
            </a:r>
          </a:p>
        </p:txBody>
      </p:sp>
      <p:grpSp>
        <p:nvGrpSpPr>
          <p:cNvPr id="11" name="Group 10"/>
          <p:cNvGrpSpPr/>
          <p:nvPr userDrawn="1"/>
        </p:nvGrpSpPr>
        <p:grpSpPr>
          <a:xfrm>
            <a:off x="4118058" y="5008881"/>
            <a:ext cx="4795568" cy="1503804"/>
            <a:chOff x="3167737" y="4035669"/>
            <a:chExt cx="3688898" cy="848844"/>
          </a:xfrm>
        </p:grpSpPr>
        <p:cxnSp>
          <p:nvCxnSpPr>
            <p:cNvPr id="10" name="Straight Connector 9"/>
            <p:cNvCxnSpPr/>
            <p:nvPr userDrawn="1"/>
          </p:nvCxnSpPr>
          <p:spPr>
            <a:xfrm>
              <a:off x="3167737" y="4035669"/>
              <a:ext cx="0" cy="848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012186" y="4035669"/>
              <a:ext cx="0" cy="848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856635" y="4035669"/>
              <a:ext cx="0" cy="8488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Title 1"/>
          <p:cNvSpPr txBox="1">
            <a:spLocks/>
          </p:cNvSpPr>
          <p:nvPr userDrawn="1"/>
        </p:nvSpPr>
        <p:spPr>
          <a:xfrm>
            <a:off x="4240331" y="4720707"/>
            <a:ext cx="2207625"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MEDIA</a:t>
            </a:r>
            <a:r>
              <a:rPr lang="en-US" sz="1365" b="0" baseline="0" dirty="0"/>
              <a:t> </a:t>
            </a:r>
            <a:r>
              <a:rPr lang="en-US" sz="1365" b="0" dirty="0"/>
              <a:t>PARTNERS</a:t>
            </a:r>
          </a:p>
        </p:txBody>
      </p:sp>
      <p:sp>
        <p:nvSpPr>
          <p:cNvPr id="32" name="Rectangle 31"/>
          <p:cNvSpPr/>
          <p:nvPr userDrawn="1"/>
        </p:nvSpPr>
        <p:spPr>
          <a:xfrm>
            <a:off x="1" y="1"/>
            <a:ext cx="11887199" cy="46180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20"/>
          </a:p>
        </p:txBody>
      </p:sp>
      <p:sp>
        <p:nvSpPr>
          <p:cNvPr id="33" name="Rectangle 32"/>
          <p:cNvSpPr/>
          <p:nvPr userDrawn="1"/>
        </p:nvSpPr>
        <p:spPr>
          <a:xfrm>
            <a:off x="-1" y="461808"/>
            <a:ext cx="11887201" cy="757393"/>
          </a:xfrm>
          <a:prstGeom prst="rect">
            <a:avLst/>
          </a:prstGeom>
          <a:solidFill>
            <a:srgbClr val="5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80"/>
          </a:p>
        </p:txBody>
      </p:sp>
      <p:pic>
        <p:nvPicPr>
          <p:cNvPr id="35" name="Picture 3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3880" y="-24934"/>
            <a:ext cx="1749924" cy="511674"/>
          </a:xfrm>
          <a:prstGeom prst="rect">
            <a:avLst/>
          </a:prstGeom>
        </p:spPr>
      </p:pic>
      <p:pic>
        <p:nvPicPr>
          <p:cNvPr id="36" name="Picture 3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26589" y="512143"/>
            <a:ext cx="2710219" cy="602271"/>
          </a:xfrm>
          <a:prstGeom prst="rect">
            <a:avLst/>
          </a:prstGeom>
        </p:spPr>
      </p:pic>
      <p:pic>
        <p:nvPicPr>
          <p:cNvPr id="37" name="Picture 3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945605" y="523776"/>
            <a:ext cx="615008" cy="630777"/>
          </a:xfrm>
          <a:prstGeom prst="rect">
            <a:avLst/>
          </a:prstGeom>
        </p:spPr>
      </p:pic>
      <p:pic>
        <p:nvPicPr>
          <p:cNvPr id="26" name="Picture 25"/>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1216520"/>
            <a:ext cx="11887198" cy="3263587"/>
          </a:xfrm>
          <a:prstGeom prst="rect">
            <a:avLst/>
          </a:prstGeom>
        </p:spPr>
      </p:pic>
    </p:spTree>
    <p:extLst>
      <p:ext uri="{BB962C8B-B14F-4D97-AF65-F5344CB8AC3E}">
        <p14:creationId xmlns:p14="http://schemas.microsoft.com/office/powerpoint/2010/main" val="21888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7213">
          <p15:clr>
            <a:srgbClr val="FBAE40"/>
          </p15:clr>
        </p15:guide>
        <p15:guide id="3" orient="horz" pos="282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lding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76376"/>
            <a:ext cx="5943600" cy="3299324"/>
          </a:xfrm>
          <a:prstGeom prst="rect">
            <a:avLst/>
          </a:prstGeom>
        </p:spPr>
      </p:pic>
      <p:grpSp>
        <p:nvGrpSpPr>
          <p:cNvPr id="40" name="Group 39"/>
          <p:cNvGrpSpPr/>
          <p:nvPr userDrawn="1"/>
        </p:nvGrpSpPr>
        <p:grpSpPr>
          <a:xfrm>
            <a:off x="4118058" y="5008881"/>
            <a:ext cx="4795568" cy="1503804"/>
            <a:chOff x="3167737" y="4035669"/>
            <a:chExt cx="3688898" cy="848844"/>
          </a:xfrm>
        </p:grpSpPr>
        <p:cxnSp>
          <p:nvCxnSpPr>
            <p:cNvPr id="41" name="Straight Connector 40"/>
            <p:cNvCxnSpPr/>
            <p:nvPr userDrawn="1"/>
          </p:nvCxnSpPr>
          <p:spPr>
            <a:xfrm>
              <a:off x="3167737" y="4035669"/>
              <a:ext cx="0" cy="848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5012186" y="4035669"/>
              <a:ext cx="0" cy="848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6856635" y="4035669"/>
              <a:ext cx="0" cy="8488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47" name="Title 1"/>
          <p:cNvSpPr txBox="1">
            <a:spLocks/>
          </p:cNvSpPr>
          <p:nvPr userDrawn="1"/>
        </p:nvSpPr>
        <p:spPr>
          <a:xfrm>
            <a:off x="9602117" y="4703203"/>
            <a:ext cx="1706238"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PARTNERS</a:t>
            </a:r>
          </a:p>
        </p:txBody>
      </p:sp>
      <p:sp>
        <p:nvSpPr>
          <p:cNvPr id="48" name="Title 1"/>
          <p:cNvSpPr txBox="1">
            <a:spLocks/>
          </p:cNvSpPr>
          <p:nvPr userDrawn="1"/>
        </p:nvSpPr>
        <p:spPr>
          <a:xfrm>
            <a:off x="6610921" y="4720707"/>
            <a:ext cx="2207625"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RECEPTION PARTNER</a:t>
            </a:r>
          </a:p>
        </p:txBody>
      </p:sp>
      <p:sp>
        <p:nvSpPr>
          <p:cNvPr id="49" name="Premium Partners"/>
          <p:cNvSpPr txBox="1">
            <a:spLocks/>
          </p:cNvSpPr>
          <p:nvPr userDrawn="1"/>
        </p:nvSpPr>
        <p:spPr>
          <a:xfrm>
            <a:off x="440915" y="4706201"/>
            <a:ext cx="3169920"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PREMIUM PARTNERS</a:t>
            </a:r>
          </a:p>
        </p:txBody>
      </p:sp>
      <p:sp>
        <p:nvSpPr>
          <p:cNvPr id="50" name="Title 1"/>
          <p:cNvSpPr txBox="1">
            <a:spLocks/>
          </p:cNvSpPr>
          <p:nvPr userDrawn="1"/>
        </p:nvSpPr>
        <p:spPr>
          <a:xfrm>
            <a:off x="4240331" y="4720707"/>
            <a:ext cx="2207625"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MEDIA</a:t>
            </a:r>
            <a:r>
              <a:rPr lang="en-US" sz="1365" b="0" baseline="0" dirty="0"/>
              <a:t> </a:t>
            </a:r>
            <a:r>
              <a:rPr lang="en-US" sz="1365" b="0" dirty="0"/>
              <a:t>PARTNERS</a:t>
            </a:r>
          </a:p>
        </p:txBody>
      </p:sp>
      <p:sp>
        <p:nvSpPr>
          <p:cNvPr id="32" name="Rectangle 31"/>
          <p:cNvSpPr/>
          <p:nvPr userDrawn="1"/>
        </p:nvSpPr>
        <p:spPr>
          <a:xfrm>
            <a:off x="1" y="1"/>
            <a:ext cx="11887199" cy="46180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20"/>
          </a:p>
        </p:txBody>
      </p:sp>
      <p:sp>
        <p:nvSpPr>
          <p:cNvPr id="34" name="Rectangle 33"/>
          <p:cNvSpPr/>
          <p:nvPr userDrawn="1"/>
        </p:nvSpPr>
        <p:spPr>
          <a:xfrm>
            <a:off x="-1" y="461808"/>
            <a:ext cx="11887201" cy="757393"/>
          </a:xfrm>
          <a:prstGeom prst="rect">
            <a:avLst/>
          </a:prstGeom>
          <a:solidFill>
            <a:srgbClr val="5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80"/>
          </a:p>
        </p:txBody>
      </p:sp>
      <p:pic>
        <p:nvPicPr>
          <p:cNvPr id="45" name="Picture 4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3880" y="-24934"/>
            <a:ext cx="1749924" cy="511674"/>
          </a:xfrm>
          <a:prstGeom prst="rect">
            <a:avLst/>
          </a:prstGeom>
        </p:spPr>
      </p:pic>
      <p:pic>
        <p:nvPicPr>
          <p:cNvPr id="46" name="Picture 4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26589" y="512143"/>
            <a:ext cx="2710219" cy="602271"/>
          </a:xfrm>
          <a:prstGeom prst="rect">
            <a:avLst/>
          </a:prstGeom>
        </p:spPr>
      </p:pic>
      <p:pic>
        <p:nvPicPr>
          <p:cNvPr id="54" name="Picture 5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945605" y="523776"/>
            <a:ext cx="615008" cy="630777"/>
          </a:xfrm>
          <a:prstGeom prst="rect">
            <a:avLst/>
          </a:prstGeom>
        </p:spPr>
      </p:pic>
      <p:pic>
        <p:nvPicPr>
          <p:cNvPr id="3" name="Picture 2"/>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943600" y="1216034"/>
            <a:ext cx="5943601" cy="3259666"/>
          </a:xfrm>
          <a:prstGeom prst="rect">
            <a:avLst/>
          </a:prstGeom>
        </p:spPr>
      </p:pic>
    </p:spTree>
    <p:extLst>
      <p:ext uri="{BB962C8B-B14F-4D97-AF65-F5344CB8AC3E}">
        <p14:creationId xmlns:p14="http://schemas.microsoft.com/office/powerpoint/2010/main" val="27902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7213">
          <p15:clr>
            <a:srgbClr val="FBAE40"/>
          </p15:clr>
        </p15:guide>
        <p15:guide id="3" orient="horz" pos="2825">
          <p15:clr>
            <a:srgbClr val="FBAE40"/>
          </p15:clr>
        </p15:guide>
        <p15:guide id="4"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89" y="981075"/>
            <a:ext cx="11234023" cy="5580064"/>
          </a:xfrm>
          <a:prstGeom prst="rect">
            <a:avLst/>
          </a:prstGeom>
        </p:spPr>
        <p:txBody>
          <a:bodyPr>
            <a:normAutofit/>
          </a:bodyPr>
          <a:lstStyle>
            <a:lvl1pPr>
              <a:lnSpc>
                <a:spcPct val="100000"/>
              </a:lnSpc>
              <a:buClr>
                <a:srgbClr val="EE7813"/>
              </a:buClr>
              <a:defRPr sz="1820">
                <a:solidFill>
                  <a:srgbClr val="58585B"/>
                </a:solidFill>
              </a:defRPr>
            </a:lvl1pPr>
            <a:lvl2pPr>
              <a:lnSpc>
                <a:spcPct val="100000"/>
              </a:lnSpc>
              <a:buClr>
                <a:srgbClr val="EE7813"/>
              </a:buClr>
              <a:defRPr sz="1560">
                <a:solidFill>
                  <a:srgbClr val="EE7813"/>
                </a:solidFill>
              </a:defRPr>
            </a:lvl2pPr>
            <a:lvl3pPr>
              <a:lnSpc>
                <a:spcPct val="100000"/>
              </a:lnSpc>
              <a:buClr>
                <a:srgbClr val="EE7813"/>
              </a:buClr>
              <a:defRPr sz="1430">
                <a:solidFill>
                  <a:srgbClr val="EE7813"/>
                </a:solidFill>
              </a:defRPr>
            </a:lvl3pPr>
            <a:lvl4pPr>
              <a:lnSpc>
                <a:spcPct val="100000"/>
              </a:lnSpc>
              <a:buClr>
                <a:srgbClr val="EE7813"/>
              </a:buClr>
              <a:defRPr sz="1365">
                <a:solidFill>
                  <a:srgbClr val="EE7813"/>
                </a:solidFill>
              </a:defRPr>
            </a:lvl4pPr>
            <a:lvl5pPr>
              <a:lnSpc>
                <a:spcPct val="100000"/>
              </a:lnSpc>
              <a:buClr>
                <a:srgbClr val="EE7813"/>
              </a:buClr>
              <a:defRPr sz="1365">
                <a:solidFill>
                  <a:srgbClr val="EE781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26589" y="33250"/>
            <a:ext cx="10787944" cy="665020"/>
          </a:xfrm>
          <a:prstGeom prst="rect">
            <a:avLst/>
          </a:prstGeom>
        </p:spPr>
        <p:txBody>
          <a:bodyPr anchor="ctr">
            <a:normAutofit/>
          </a:bodyPr>
          <a:lstStyle>
            <a:lvl1pPr>
              <a:defRPr sz="208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7057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6589" y="33250"/>
            <a:ext cx="10787944" cy="665020"/>
          </a:xfrm>
          <a:prstGeom prst="rect">
            <a:avLst/>
          </a:prstGeom>
        </p:spPr>
        <p:txBody>
          <a:bodyPr anchor="ctr">
            <a:normAutofit/>
          </a:bodyPr>
          <a:lstStyle>
            <a:lvl1pPr>
              <a:defRPr sz="208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9078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90" y="1431920"/>
            <a:ext cx="11234024" cy="5129218"/>
          </a:xfrm>
          <a:prstGeom prst="rect">
            <a:avLst/>
          </a:prstGeom>
        </p:spPr>
        <p:txBody>
          <a:bodyPr vert="horz" lIns="91440" tIns="45720" rIns="91440" bIns="45720" rtlCol="0">
            <a:normAutofit/>
          </a:bodyPr>
          <a:lstStyle>
            <a:lvl1pPr>
              <a:lnSpc>
                <a:spcPct val="100000"/>
              </a:lnSpc>
              <a:defRPr lang="en-US" sz="1820" smtClean="0">
                <a:solidFill>
                  <a:srgbClr val="58585B"/>
                </a:solidFill>
              </a:defRPr>
            </a:lvl1pPr>
            <a:lvl2pPr>
              <a:lnSpc>
                <a:spcPct val="100000"/>
              </a:lnSpc>
              <a:defRPr lang="en-US" sz="1560" smtClean="0">
                <a:solidFill>
                  <a:srgbClr val="EE7813"/>
                </a:solidFill>
              </a:defRPr>
            </a:lvl2pPr>
            <a:lvl3pPr>
              <a:lnSpc>
                <a:spcPct val="100000"/>
              </a:lnSpc>
              <a:defRPr lang="en-US" sz="1430" smtClean="0">
                <a:solidFill>
                  <a:srgbClr val="EE7813"/>
                </a:solidFill>
              </a:defRPr>
            </a:lvl3pPr>
            <a:lvl4pPr>
              <a:lnSpc>
                <a:spcPct val="100000"/>
              </a:lnSpc>
              <a:defRPr lang="en-US" sz="1365" smtClean="0">
                <a:solidFill>
                  <a:srgbClr val="EE7813"/>
                </a:solidFill>
              </a:defRPr>
            </a:lvl4pPr>
            <a:lvl5pPr>
              <a:lnSpc>
                <a:spcPct val="100000"/>
              </a:lnSpc>
              <a:defRPr lang="en-US" sz="1365" dirty="0">
                <a:solidFill>
                  <a:srgbClr val="EE7813"/>
                </a:solidFill>
              </a:defRPr>
            </a:lvl5pPr>
          </a:lstStyle>
          <a:p>
            <a:pPr lvl="0">
              <a:buClr>
                <a:srgbClr val="EE7813"/>
              </a:buClr>
            </a:pPr>
            <a:r>
              <a:rPr lang="en-US"/>
              <a:t>Edit Master text styles</a:t>
            </a:r>
          </a:p>
          <a:p>
            <a:pPr lvl="1">
              <a:buClr>
                <a:srgbClr val="EE7813"/>
              </a:buClr>
            </a:pPr>
            <a:r>
              <a:rPr lang="en-US"/>
              <a:t>Second level</a:t>
            </a:r>
          </a:p>
          <a:p>
            <a:pPr lvl="2">
              <a:buClr>
                <a:srgbClr val="EE7813"/>
              </a:buClr>
            </a:pPr>
            <a:r>
              <a:rPr lang="en-US"/>
              <a:t>Third level</a:t>
            </a:r>
          </a:p>
          <a:p>
            <a:pPr lvl="3">
              <a:buClr>
                <a:srgbClr val="EE7813"/>
              </a:buClr>
            </a:pPr>
            <a:r>
              <a:rPr lang="en-US"/>
              <a:t>Fourth level</a:t>
            </a:r>
          </a:p>
          <a:p>
            <a:pPr lvl="4">
              <a:buClr>
                <a:srgbClr val="EE7813"/>
              </a:buClr>
            </a:pPr>
            <a:r>
              <a:rPr lang="en-US"/>
              <a:t>Fifth level</a:t>
            </a:r>
            <a:endParaRPr lang="en-US" dirty="0"/>
          </a:p>
        </p:txBody>
      </p:sp>
      <p:sp>
        <p:nvSpPr>
          <p:cNvPr id="21" name="Text Placeholder 20"/>
          <p:cNvSpPr>
            <a:spLocks noGrp="1"/>
          </p:cNvSpPr>
          <p:nvPr>
            <p:ph type="body" sz="quarter" idx="10"/>
          </p:nvPr>
        </p:nvSpPr>
        <p:spPr>
          <a:xfrm>
            <a:off x="326540" y="981075"/>
            <a:ext cx="11234073" cy="361685"/>
          </a:xfrm>
          <a:prstGeom prst="rect">
            <a:avLst/>
          </a:prstGeom>
        </p:spPr>
        <p:txBody>
          <a:bodyPr anchor="ctr">
            <a:noAutofit/>
          </a:bodyPr>
          <a:lstStyle>
            <a:lvl1pPr marL="0" indent="0">
              <a:buFontTx/>
              <a:buNone/>
              <a:defRPr sz="2080" b="1">
                <a:solidFill>
                  <a:srgbClr val="58585B"/>
                </a:solidFill>
              </a:defRPr>
            </a:lvl1pPr>
            <a:lvl2pPr marL="445759" indent="0">
              <a:buFontTx/>
              <a:buNone/>
              <a:defRPr b="1"/>
            </a:lvl2pPr>
            <a:lvl3pPr marL="891518" indent="0">
              <a:buFontTx/>
              <a:buNone/>
              <a:defRPr b="1"/>
            </a:lvl3pPr>
            <a:lvl4pPr marL="1337277" indent="0">
              <a:buFontTx/>
              <a:buNone/>
              <a:defRPr b="1"/>
            </a:lvl4pPr>
            <a:lvl5pPr marL="1783035" indent="0">
              <a:buFontTx/>
              <a:buNone/>
              <a:defRPr b="1"/>
            </a:lvl5pPr>
          </a:lstStyle>
          <a:p>
            <a:pPr lvl="0"/>
            <a:r>
              <a:rPr lang="en-US"/>
              <a:t>Edit Master text styles</a:t>
            </a:r>
          </a:p>
        </p:txBody>
      </p:sp>
      <p:sp>
        <p:nvSpPr>
          <p:cNvPr id="6" name="Title 1"/>
          <p:cNvSpPr>
            <a:spLocks noGrp="1"/>
          </p:cNvSpPr>
          <p:nvPr>
            <p:ph type="title"/>
          </p:nvPr>
        </p:nvSpPr>
        <p:spPr>
          <a:xfrm>
            <a:off x="319887" y="33250"/>
            <a:ext cx="10794645" cy="665020"/>
          </a:xfrm>
          <a:prstGeom prst="rect">
            <a:avLst/>
          </a:prstGeom>
        </p:spPr>
        <p:txBody>
          <a:bodyPr anchor="ctr">
            <a:normAutofit/>
          </a:bodyPr>
          <a:lstStyle>
            <a:lvl1pPr>
              <a:defRPr sz="208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8999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6589" y="981075"/>
            <a:ext cx="5361818" cy="639725"/>
          </a:xfrm>
          <a:prstGeom prst="rect">
            <a:avLst/>
          </a:prstGeom>
          <a:solidFill>
            <a:srgbClr val="EE7813"/>
          </a:solidFill>
        </p:spPr>
        <p:txBody>
          <a:bodyPr anchor="ctr">
            <a:normAutofit/>
          </a:bodyPr>
          <a:lstStyle>
            <a:lvl1pPr marL="0" indent="0" algn="ctr">
              <a:buNone/>
              <a:defRPr sz="2080" b="1" cap="all" baseline="0">
                <a:solidFill>
                  <a:schemeClr val="bg1"/>
                </a:solidFill>
              </a:defRPr>
            </a:lvl1pPr>
            <a:lvl2pPr marL="445759" indent="0">
              <a:buNone/>
              <a:defRPr sz="1950" b="1"/>
            </a:lvl2pPr>
            <a:lvl3pPr marL="891518" indent="0">
              <a:buNone/>
              <a:defRPr sz="1755" b="1"/>
            </a:lvl3pPr>
            <a:lvl4pPr marL="1337277" indent="0">
              <a:buNone/>
              <a:defRPr sz="1560" b="1"/>
            </a:lvl4pPr>
            <a:lvl5pPr marL="1783035" indent="0">
              <a:buNone/>
              <a:defRPr sz="1560" b="1"/>
            </a:lvl5pPr>
            <a:lvl6pPr marL="2228794" indent="0">
              <a:buNone/>
              <a:defRPr sz="1560" b="1"/>
            </a:lvl6pPr>
            <a:lvl7pPr marL="2674553" indent="0">
              <a:buNone/>
              <a:defRPr sz="1560" b="1"/>
            </a:lvl7pPr>
            <a:lvl8pPr marL="3120312" indent="0">
              <a:buNone/>
              <a:defRPr sz="1560" b="1"/>
            </a:lvl8pPr>
            <a:lvl9pPr marL="3566071" indent="0">
              <a:buNone/>
              <a:defRPr sz="1560" b="1"/>
            </a:lvl9pPr>
          </a:lstStyle>
          <a:p>
            <a:pPr lvl="0"/>
            <a:r>
              <a:rPr lang="en-US"/>
              <a:t>Edit Master text styles</a:t>
            </a:r>
          </a:p>
        </p:txBody>
      </p:sp>
      <p:cxnSp>
        <p:nvCxnSpPr>
          <p:cNvPr id="18" name="Straight Connector 17"/>
          <p:cNvCxnSpPr>
            <a:cxnSpLocks/>
          </p:cNvCxnSpPr>
          <p:nvPr userDrawn="1"/>
        </p:nvCxnSpPr>
        <p:spPr>
          <a:xfrm>
            <a:off x="5930679" y="1066800"/>
            <a:ext cx="0" cy="544576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sz="half" idx="2"/>
          </p:nvPr>
        </p:nvSpPr>
        <p:spPr>
          <a:xfrm>
            <a:off x="326589" y="1800226"/>
            <a:ext cx="5361818" cy="4760913"/>
          </a:xfrm>
          <a:prstGeom prst="rect">
            <a:avLst/>
          </a:prstGeom>
        </p:spPr>
        <p:txBody>
          <a:bodyPr vert="horz" lIns="91440" tIns="45720" rIns="91440" bIns="45720" rtlCol="0">
            <a:normAutofit/>
          </a:bodyPr>
          <a:lstStyle>
            <a:lvl1pPr>
              <a:lnSpc>
                <a:spcPct val="100000"/>
              </a:lnSpc>
              <a:defRPr lang="en-US" sz="1820" smtClean="0">
                <a:solidFill>
                  <a:srgbClr val="58585B"/>
                </a:solidFill>
              </a:defRPr>
            </a:lvl1pPr>
            <a:lvl2pPr>
              <a:lnSpc>
                <a:spcPct val="100000"/>
              </a:lnSpc>
              <a:defRPr lang="en-US" sz="1560" smtClean="0">
                <a:solidFill>
                  <a:srgbClr val="EE7813"/>
                </a:solidFill>
              </a:defRPr>
            </a:lvl2pPr>
            <a:lvl3pPr>
              <a:lnSpc>
                <a:spcPct val="100000"/>
              </a:lnSpc>
              <a:defRPr lang="en-US" sz="1430" smtClean="0">
                <a:solidFill>
                  <a:srgbClr val="EE7813"/>
                </a:solidFill>
              </a:defRPr>
            </a:lvl3pPr>
            <a:lvl4pPr>
              <a:lnSpc>
                <a:spcPct val="100000"/>
              </a:lnSpc>
              <a:defRPr lang="en-US" sz="1365" smtClean="0">
                <a:solidFill>
                  <a:srgbClr val="EE7813"/>
                </a:solidFill>
              </a:defRPr>
            </a:lvl4pPr>
            <a:lvl5pPr>
              <a:lnSpc>
                <a:spcPct val="100000"/>
              </a:lnSpc>
              <a:defRPr lang="en-US" sz="1365" dirty="0">
                <a:solidFill>
                  <a:srgbClr val="EE7813"/>
                </a:solidFill>
              </a:defRPr>
            </a:lvl5pPr>
          </a:lstStyle>
          <a:p>
            <a:pPr lvl="0">
              <a:buClr>
                <a:srgbClr val="EE7813"/>
              </a:buClr>
            </a:pPr>
            <a:r>
              <a:rPr lang="en-US"/>
              <a:t>Edit Master text styles</a:t>
            </a:r>
          </a:p>
          <a:p>
            <a:pPr lvl="1">
              <a:buClr>
                <a:srgbClr val="EE7813"/>
              </a:buClr>
            </a:pPr>
            <a:r>
              <a:rPr lang="en-US"/>
              <a:t>Second level</a:t>
            </a:r>
          </a:p>
          <a:p>
            <a:pPr lvl="2">
              <a:buClr>
                <a:srgbClr val="EE7813"/>
              </a:buClr>
            </a:pPr>
            <a:r>
              <a:rPr lang="en-US"/>
              <a:t>Third level</a:t>
            </a:r>
          </a:p>
          <a:p>
            <a:pPr lvl="3">
              <a:buClr>
                <a:srgbClr val="EE7813"/>
              </a:buClr>
            </a:pPr>
            <a:r>
              <a:rPr lang="en-US"/>
              <a:t>Fourth level</a:t>
            </a:r>
          </a:p>
          <a:p>
            <a:pPr lvl="4">
              <a:buClr>
                <a:srgbClr val="EE7813"/>
              </a:buClr>
            </a:pPr>
            <a:r>
              <a:rPr lang="en-US"/>
              <a:t>Fifth level</a:t>
            </a:r>
            <a:endParaRPr lang="en-US" dirty="0"/>
          </a:p>
        </p:txBody>
      </p:sp>
      <p:sp>
        <p:nvSpPr>
          <p:cNvPr id="13" name="Content Placeholder 3"/>
          <p:cNvSpPr>
            <a:spLocks noGrp="1"/>
          </p:cNvSpPr>
          <p:nvPr>
            <p:ph sz="half" idx="10"/>
          </p:nvPr>
        </p:nvSpPr>
        <p:spPr>
          <a:xfrm>
            <a:off x="6198794" y="1800226"/>
            <a:ext cx="5361818" cy="4760913"/>
          </a:xfrm>
          <a:prstGeom prst="rect">
            <a:avLst/>
          </a:prstGeom>
        </p:spPr>
        <p:txBody>
          <a:bodyPr vert="horz" lIns="91440" tIns="45720" rIns="91440" bIns="45720" rtlCol="0">
            <a:normAutofit/>
          </a:bodyPr>
          <a:lstStyle>
            <a:lvl1pPr>
              <a:lnSpc>
                <a:spcPct val="100000"/>
              </a:lnSpc>
              <a:defRPr lang="en-US" sz="1820" smtClean="0">
                <a:solidFill>
                  <a:srgbClr val="58585B"/>
                </a:solidFill>
              </a:defRPr>
            </a:lvl1pPr>
            <a:lvl2pPr>
              <a:lnSpc>
                <a:spcPct val="100000"/>
              </a:lnSpc>
              <a:defRPr lang="en-US" sz="1560" smtClean="0">
                <a:solidFill>
                  <a:srgbClr val="EE7813"/>
                </a:solidFill>
              </a:defRPr>
            </a:lvl2pPr>
            <a:lvl3pPr>
              <a:lnSpc>
                <a:spcPct val="100000"/>
              </a:lnSpc>
              <a:defRPr lang="en-US" sz="1430" smtClean="0">
                <a:solidFill>
                  <a:srgbClr val="EE7813"/>
                </a:solidFill>
              </a:defRPr>
            </a:lvl3pPr>
            <a:lvl4pPr>
              <a:lnSpc>
                <a:spcPct val="100000"/>
              </a:lnSpc>
              <a:defRPr lang="en-US" sz="1365" smtClean="0">
                <a:solidFill>
                  <a:srgbClr val="EE7813"/>
                </a:solidFill>
              </a:defRPr>
            </a:lvl4pPr>
            <a:lvl5pPr>
              <a:lnSpc>
                <a:spcPct val="100000"/>
              </a:lnSpc>
              <a:defRPr lang="en-US" sz="1365" dirty="0">
                <a:solidFill>
                  <a:srgbClr val="EE7813"/>
                </a:solidFill>
              </a:defRPr>
            </a:lvl5pPr>
          </a:lstStyle>
          <a:p>
            <a:pPr lvl="0">
              <a:buClr>
                <a:srgbClr val="EE7813"/>
              </a:buClr>
            </a:pPr>
            <a:r>
              <a:rPr lang="en-US"/>
              <a:t>Edit Master text styles</a:t>
            </a:r>
          </a:p>
          <a:p>
            <a:pPr lvl="1">
              <a:buClr>
                <a:srgbClr val="EE7813"/>
              </a:buClr>
            </a:pPr>
            <a:r>
              <a:rPr lang="en-US"/>
              <a:t>Second level</a:t>
            </a:r>
          </a:p>
          <a:p>
            <a:pPr lvl="2">
              <a:buClr>
                <a:srgbClr val="EE7813"/>
              </a:buClr>
            </a:pPr>
            <a:r>
              <a:rPr lang="en-US"/>
              <a:t>Third level</a:t>
            </a:r>
          </a:p>
          <a:p>
            <a:pPr lvl="3">
              <a:buClr>
                <a:srgbClr val="EE7813"/>
              </a:buClr>
            </a:pPr>
            <a:r>
              <a:rPr lang="en-US"/>
              <a:t>Fourth level</a:t>
            </a:r>
          </a:p>
          <a:p>
            <a:pPr lvl="4">
              <a:buClr>
                <a:srgbClr val="EE7813"/>
              </a:buClr>
            </a:pPr>
            <a:r>
              <a:rPr lang="en-US"/>
              <a:t>Fifth level</a:t>
            </a:r>
            <a:endParaRPr lang="en-US" dirty="0"/>
          </a:p>
        </p:txBody>
      </p:sp>
      <p:sp>
        <p:nvSpPr>
          <p:cNvPr id="14" name="Text Placeholder 2"/>
          <p:cNvSpPr>
            <a:spLocks noGrp="1"/>
          </p:cNvSpPr>
          <p:nvPr>
            <p:ph type="body" idx="11"/>
          </p:nvPr>
        </p:nvSpPr>
        <p:spPr>
          <a:xfrm>
            <a:off x="6198794" y="981075"/>
            <a:ext cx="5361818" cy="639725"/>
          </a:xfrm>
          <a:prstGeom prst="rect">
            <a:avLst/>
          </a:prstGeom>
          <a:solidFill>
            <a:srgbClr val="EE7813"/>
          </a:solidFill>
        </p:spPr>
        <p:txBody>
          <a:bodyPr anchor="ctr">
            <a:normAutofit/>
          </a:bodyPr>
          <a:lstStyle>
            <a:lvl1pPr marL="0" indent="0" algn="ctr">
              <a:buNone/>
              <a:defRPr sz="2080" b="1" cap="all" baseline="0">
                <a:solidFill>
                  <a:schemeClr val="bg1"/>
                </a:solidFill>
              </a:defRPr>
            </a:lvl1pPr>
            <a:lvl2pPr marL="445759" indent="0">
              <a:buNone/>
              <a:defRPr sz="1950" b="1"/>
            </a:lvl2pPr>
            <a:lvl3pPr marL="891518" indent="0">
              <a:buNone/>
              <a:defRPr sz="1755" b="1"/>
            </a:lvl3pPr>
            <a:lvl4pPr marL="1337277" indent="0">
              <a:buNone/>
              <a:defRPr sz="1560" b="1"/>
            </a:lvl4pPr>
            <a:lvl5pPr marL="1783035" indent="0">
              <a:buNone/>
              <a:defRPr sz="1560" b="1"/>
            </a:lvl5pPr>
            <a:lvl6pPr marL="2228794" indent="0">
              <a:buNone/>
              <a:defRPr sz="1560" b="1"/>
            </a:lvl6pPr>
            <a:lvl7pPr marL="2674553" indent="0">
              <a:buNone/>
              <a:defRPr sz="1560" b="1"/>
            </a:lvl7pPr>
            <a:lvl8pPr marL="3120312" indent="0">
              <a:buNone/>
              <a:defRPr sz="1560" b="1"/>
            </a:lvl8pPr>
            <a:lvl9pPr marL="3566071" indent="0">
              <a:buNone/>
              <a:defRPr sz="1560" b="1"/>
            </a:lvl9pPr>
          </a:lstStyle>
          <a:p>
            <a:pPr lvl="0"/>
            <a:r>
              <a:rPr lang="en-US"/>
              <a:t>Edit Master text styles</a:t>
            </a:r>
          </a:p>
        </p:txBody>
      </p:sp>
      <p:sp>
        <p:nvSpPr>
          <p:cNvPr id="15" name="Title 1"/>
          <p:cNvSpPr>
            <a:spLocks noGrp="1"/>
          </p:cNvSpPr>
          <p:nvPr>
            <p:ph type="title"/>
          </p:nvPr>
        </p:nvSpPr>
        <p:spPr>
          <a:xfrm>
            <a:off x="326589" y="33250"/>
            <a:ext cx="10787944" cy="665020"/>
          </a:xfrm>
          <a:prstGeom prst="rect">
            <a:avLst/>
          </a:prstGeom>
        </p:spPr>
        <p:txBody>
          <a:bodyPr anchor="ctr">
            <a:normAutofit/>
          </a:bodyPr>
          <a:lstStyle>
            <a:lvl1pPr>
              <a:defRPr sz="208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1136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89" y="981076"/>
            <a:ext cx="5449847" cy="5579117"/>
          </a:xfrm>
          <a:prstGeom prst="rect">
            <a:avLst/>
          </a:prstGeom>
        </p:spPr>
        <p:txBody>
          <a:bodyPr vert="horz" lIns="91440" tIns="45720" rIns="91440" bIns="45720" rtlCol="0">
            <a:normAutofit/>
          </a:bodyPr>
          <a:lstStyle>
            <a:lvl1pPr>
              <a:lnSpc>
                <a:spcPct val="100000"/>
              </a:lnSpc>
              <a:defRPr lang="en-US" sz="1820" smtClean="0">
                <a:solidFill>
                  <a:srgbClr val="58585B"/>
                </a:solidFill>
              </a:defRPr>
            </a:lvl1pPr>
            <a:lvl2pPr>
              <a:lnSpc>
                <a:spcPct val="100000"/>
              </a:lnSpc>
              <a:defRPr lang="en-US" sz="1560" smtClean="0">
                <a:solidFill>
                  <a:srgbClr val="EE7813"/>
                </a:solidFill>
              </a:defRPr>
            </a:lvl2pPr>
            <a:lvl3pPr>
              <a:lnSpc>
                <a:spcPct val="100000"/>
              </a:lnSpc>
              <a:defRPr lang="en-US" sz="1430" smtClean="0">
                <a:solidFill>
                  <a:srgbClr val="EE7813"/>
                </a:solidFill>
              </a:defRPr>
            </a:lvl3pPr>
            <a:lvl4pPr>
              <a:lnSpc>
                <a:spcPct val="100000"/>
              </a:lnSpc>
              <a:defRPr lang="en-US" sz="1365" smtClean="0">
                <a:solidFill>
                  <a:srgbClr val="EE7813"/>
                </a:solidFill>
              </a:defRPr>
            </a:lvl4pPr>
            <a:lvl5pPr>
              <a:lnSpc>
                <a:spcPct val="100000"/>
              </a:lnSpc>
              <a:defRPr lang="en-US" sz="1365" dirty="0">
                <a:solidFill>
                  <a:srgbClr val="EE7813"/>
                </a:solidFill>
              </a:defRPr>
            </a:lvl5pPr>
          </a:lstStyle>
          <a:p>
            <a:pPr lvl="0">
              <a:buClr>
                <a:srgbClr val="EE7813"/>
              </a:buClr>
            </a:pPr>
            <a:r>
              <a:rPr lang="en-US"/>
              <a:t>Edit Master text styles</a:t>
            </a:r>
          </a:p>
          <a:p>
            <a:pPr lvl="1">
              <a:buClr>
                <a:srgbClr val="EE7813"/>
              </a:buClr>
            </a:pPr>
            <a:r>
              <a:rPr lang="en-US"/>
              <a:t>Second level</a:t>
            </a:r>
          </a:p>
          <a:p>
            <a:pPr lvl="2">
              <a:buClr>
                <a:srgbClr val="EE7813"/>
              </a:buClr>
            </a:pPr>
            <a:r>
              <a:rPr lang="en-US"/>
              <a:t>Third level</a:t>
            </a:r>
          </a:p>
          <a:p>
            <a:pPr lvl="3">
              <a:buClr>
                <a:srgbClr val="EE7813"/>
              </a:buClr>
            </a:pPr>
            <a:r>
              <a:rPr lang="en-US"/>
              <a:t>Fourth level</a:t>
            </a:r>
          </a:p>
          <a:p>
            <a:pPr lvl="4">
              <a:buClr>
                <a:srgbClr val="EE7813"/>
              </a:buClr>
            </a:pPr>
            <a:r>
              <a:rPr lang="en-US"/>
              <a:t>Fifth level</a:t>
            </a:r>
            <a:endParaRPr lang="en-US" dirty="0"/>
          </a:p>
        </p:txBody>
      </p:sp>
      <p:sp>
        <p:nvSpPr>
          <p:cNvPr id="17" name="Picture Placeholder 16"/>
          <p:cNvSpPr>
            <a:spLocks noGrp="1"/>
          </p:cNvSpPr>
          <p:nvPr>
            <p:ph type="pic" sz="quarter" idx="10"/>
          </p:nvPr>
        </p:nvSpPr>
        <p:spPr>
          <a:xfrm>
            <a:off x="6101477" y="981076"/>
            <a:ext cx="5459135" cy="5579117"/>
          </a:xfrm>
          <a:prstGeom prst="rect">
            <a:avLst/>
          </a:prstGeom>
          <a:ln>
            <a:solidFill>
              <a:schemeClr val="accent1"/>
            </a:solidFill>
          </a:ln>
        </p:spPr>
        <p:txBody>
          <a:bodyPr vert="horz" lIns="91440" tIns="45720" rIns="91440" bIns="45720" rtlCol="0" anchor="ctr">
            <a:normAutofit/>
          </a:bodyPr>
          <a:lstStyle>
            <a:lvl1pPr>
              <a:defRPr lang="en-GB" sz="1560"/>
            </a:lvl1pPr>
          </a:lstStyle>
          <a:p>
            <a:pPr marL="0" lvl="0" indent="0" algn="ctr">
              <a:buNone/>
            </a:pPr>
            <a:r>
              <a:rPr lang="en-US"/>
              <a:t>Click icon to add picture</a:t>
            </a:r>
            <a:endParaRPr lang="en-GB"/>
          </a:p>
        </p:txBody>
      </p:sp>
      <p:sp>
        <p:nvSpPr>
          <p:cNvPr id="6" name="Title 1"/>
          <p:cNvSpPr>
            <a:spLocks noGrp="1"/>
          </p:cNvSpPr>
          <p:nvPr>
            <p:ph type="title"/>
          </p:nvPr>
        </p:nvSpPr>
        <p:spPr>
          <a:xfrm>
            <a:off x="326589" y="33250"/>
            <a:ext cx="10787944" cy="665020"/>
          </a:xfrm>
          <a:prstGeom prst="rect">
            <a:avLst/>
          </a:prstGeom>
        </p:spPr>
        <p:txBody>
          <a:bodyPr anchor="ctr">
            <a:normAutofit/>
          </a:bodyPr>
          <a:lstStyle>
            <a:lvl1pPr>
              <a:defRPr sz="208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282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F5DC8-6165-4F3B-B28D-C42BF81FBDB4}"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1">
    <p:spTree>
      <p:nvGrpSpPr>
        <p:cNvPr id="1" name=""/>
        <p:cNvGrpSpPr/>
        <p:nvPr/>
      </p:nvGrpSpPr>
      <p:grpSpPr>
        <a:xfrm>
          <a:off x="0" y="0"/>
          <a:ext cx="0" cy="0"/>
          <a:chOff x="0" y="0"/>
          <a:chExt cx="0" cy="0"/>
        </a:xfrm>
      </p:grpSpPr>
      <p:graphicFrame>
        <p:nvGraphicFramePr>
          <p:cNvPr id="3" name="Chart 2"/>
          <p:cNvGraphicFramePr/>
          <p:nvPr userDrawn="1">
            <p:extLst/>
          </p:nvPr>
        </p:nvGraphicFramePr>
        <p:xfrm>
          <a:off x="326589" y="981076"/>
          <a:ext cx="11234023" cy="55800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326589" y="33250"/>
            <a:ext cx="10787944" cy="665020"/>
          </a:xfrm>
          <a:prstGeom prst="rect">
            <a:avLst/>
          </a:prstGeom>
        </p:spPr>
        <p:txBody>
          <a:bodyPr anchor="ctr">
            <a:normAutofit/>
          </a:bodyPr>
          <a:lstStyle>
            <a:lvl1pPr>
              <a:defRPr sz="208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2237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1">
    <p:spTree>
      <p:nvGrpSpPr>
        <p:cNvPr id="1" name=""/>
        <p:cNvGrpSpPr/>
        <p:nvPr/>
      </p:nvGrpSpPr>
      <p:grpSpPr>
        <a:xfrm>
          <a:off x="0" y="0"/>
          <a:ext cx="0" cy="0"/>
          <a:chOff x="0" y="0"/>
          <a:chExt cx="0" cy="0"/>
        </a:xfrm>
      </p:grpSpPr>
      <p:sp>
        <p:nvSpPr>
          <p:cNvPr id="2" name="Title 1"/>
          <p:cNvSpPr>
            <a:spLocks noGrp="1"/>
          </p:cNvSpPr>
          <p:nvPr>
            <p:ph type="title"/>
          </p:nvPr>
        </p:nvSpPr>
        <p:spPr>
          <a:xfrm>
            <a:off x="326589" y="33250"/>
            <a:ext cx="10787944" cy="665020"/>
          </a:xfrm>
          <a:prstGeom prst="rect">
            <a:avLst/>
          </a:prstGeom>
        </p:spPr>
        <p:txBody>
          <a:bodyPr anchor="ctr">
            <a:normAutofit/>
          </a:bodyPr>
          <a:lstStyle>
            <a:lvl1pPr>
              <a:defRPr sz="2080" b="1">
                <a:solidFill>
                  <a:schemeClr val="bg1"/>
                </a:solidFill>
              </a:defRPr>
            </a:lvl1pPr>
          </a:lstStyle>
          <a:p>
            <a:r>
              <a:rPr lang="en-US"/>
              <a:t>Click to edit Master title style</a:t>
            </a:r>
            <a:endParaRPr lang="en-US" dirty="0"/>
          </a:p>
        </p:txBody>
      </p:sp>
      <p:graphicFrame>
        <p:nvGraphicFramePr>
          <p:cNvPr id="4" name="Chart 3"/>
          <p:cNvGraphicFramePr/>
          <p:nvPr userDrawn="1">
            <p:extLst/>
          </p:nvPr>
        </p:nvGraphicFramePr>
        <p:xfrm>
          <a:off x="326589" y="981076"/>
          <a:ext cx="11234023" cy="5580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451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Main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933698"/>
            <a:ext cx="10104120" cy="576064"/>
          </a:xfrm>
        </p:spPr>
        <p:txBody>
          <a:bodyPr>
            <a:normAutofit/>
          </a:bodyPr>
          <a:lstStyle>
            <a:lvl1pPr algn="l">
              <a:defRPr sz="3200" b="0">
                <a:solidFill>
                  <a:schemeClr val="accent6"/>
                </a:solidFill>
                <a:latin typeface="+mn-lt"/>
              </a:defRPr>
            </a:lvl1pPr>
          </a:lstStyle>
          <a:p>
            <a:r>
              <a:rPr lang="en-US" dirty="0"/>
              <a:t>Click to edit Master title style</a:t>
            </a:r>
          </a:p>
        </p:txBody>
      </p:sp>
      <p:sp>
        <p:nvSpPr>
          <p:cNvPr id="3" name="Subtitle 2"/>
          <p:cNvSpPr>
            <a:spLocks noGrp="1"/>
          </p:cNvSpPr>
          <p:nvPr>
            <p:ph type="subTitle" idx="1"/>
          </p:nvPr>
        </p:nvSpPr>
        <p:spPr>
          <a:xfrm>
            <a:off x="891540" y="1700808"/>
            <a:ext cx="10104120" cy="4680520"/>
          </a:xfrm>
        </p:spPr>
        <p:txBody>
          <a:bodyPr>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rspo TARDEMARK-09.png"/>
          <p:cNvPicPr>
            <a:picLocks noChangeAspect="1"/>
          </p:cNvPicPr>
          <p:nvPr userDrawn="1"/>
        </p:nvPicPr>
        <p:blipFill>
          <a:blip r:embed="rId2" cstate="print"/>
          <a:stretch>
            <a:fillRect/>
          </a:stretch>
        </p:blipFill>
        <p:spPr>
          <a:xfrm>
            <a:off x="7832641" y="188640"/>
            <a:ext cx="748885" cy="583514"/>
          </a:xfrm>
          <a:prstGeom prst="rect">
            <a:avLst/>
          </a:prstGeom>
        </p:spPr>
      </p:pic>
      <p:pic>
        <p:nvPicPr>
          <p:cNvPr id="11" name="Picture 10" descr="RSPO LOGO-04.png"/>
          <p:cNvPicPr>
            <a:picLocks noChangeAspect="1"/>
          </p:cNvPicPr>
          <p:nvPr userDrawn="1"/>
        </p:nvPicPr>
        <p:blipFill>
          <a:blip r:embed="rId3" cstate="print"/>
          <a:stretch>
            <a:fillRect/>
          </a:stretch>
        </p:blipFill>
        <p:spPr>
          <a:xfrm>
            <a:off x="8771164" y="333427"/>
            <a:ext cx="2457239" cy="278024"/>
          </a:xfrm>
          <a:prstGeom prst="rect">
            <a:avLst/>
          </a:prstGeom>
        </p:spPr>
      </p:pic>
    </p:spTree>
    <p:extLst>
      <p:ext uri="{BB962C8B-B14F-4D97-AF65-F5344CB8AC3E}">
        <p14:creationId xmlns:p14="http://schemas.microsoft.com/office/powerpoint/2010/main" val="2134932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631E7A3-D12C-4567-ABEF-F6CBC9F86E75}"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33717-2587-4D1C-9841-985BBE2A0E30}" type="slidenum">
              <a:rPr lang="en-US" smtClean="0"/>
              <a:t>‹Nr.›</a:t>
            </a:fld>
            <a:endParaRPr lang="en-US"/>
          </a:p>
        </p:txBody>
      </p:sp>
      <p:pic>
        <p:nvPicPr>
          <p:cNvPr id="7" name="Picture 6" descr="rspo TARDEMARK-09.png"/>
          <p:cNvPicPr>
            <a:picLocks noChangeAspect="1"/>
          </p:cNvPicPr>
          <p:nvPr userDrawn="1"/>
        </p:nvPicPr>
        <p:blipFill>
          <a:blip r:embed="rId2" cstate="print"/>
          <a:stretch>
            <a:fillRect/>
          </a:stretch>
        </p:blipFill>
        <p:spPr>
          <a:xfrm>
            <a:off x="7832641" y="188640"/>
            <a:ext cx="748885" cy="583514"/>
          </a:xfrm>
          <a:prstGeom prst="rect">
            <a:avLst/>
          </a:prstGeom>
        </p:spPr>
      </p:pic>
      <p:pic>
        <p:nvPicPr>
          <p:cNvPr id="8" name="Picture 7" descr="RSPO LOGO-04.png"/>
          <p:cNvPicPr>
            <a:picLocks noChangeAspect="1"/>
          </p:cNvPicPr>
          <p:nvPr userDrawn="1"/>
        </p:nvPicPr>
        <p:blipFill>
          <a:blip r:embed="rId3" cstate="print"/>
          <a:stretch>
            <a:fillRect/>
          </a:stretch>
        </p:blipFill>
        <p:spPr>
          <a:xfrm>
            <a:off x="8771164" y="333427"/>
            <a:ext cx="2457239" cy="278024"/>
          </a:xfrm>
          <a:prstGeom prst="rect">
            <a:avLst/>
          </a:prstGeom>
        </p:spPr>
      </p:pic>
    </p:spTree>
    <p:extLst>
      <p:ext uri="{BB962C8B-B14F-4D97-AF65-F5344CB8AC3E}">
        <p14:creationId xmlns:p14="http://schemas.microsoft.com/office/powerpoint/2010/main" val="913173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631E7A3-D12C-4567-ABEF-F6CBC9F86E75}"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33717-2587-4D1C-9841-985BBE2A0E30}" type="slidenum">
              <a:rPr lang="en-US" smtClean="0"/>
              <a:t>‹Nr.›</a:t>
            </a:fld>
            <a:endParaRPr lang="en-US"/>
          </a:p>
        </p:txBody>
      </p:sp>
      <p:pic>
        <p:nvPicPr>
          <p:cNvPr id="8" name="Picture 7" descr="rspo TARDEMARK-09.png"/>
          <p:cNvPicPr>
            <a:picLocks noChangeAspect="1"/>
          </p:cNvPicPr>
          <p:nvPr userDrawn="1"/>
        </p:nvPicPr>
        <p:blipFill>
          <a:blip r:embed="rId2" cstate="print"/>
          <a:stretch>
            <a:fillRect/>
          </a:stretch>
        </p:blipFill>
        <p:spPr>
          <a:xfrm>
            <a:off x="7832641" y="188640"/>
            <a:ext cx="748885" cy="583514"/>
          </a:xfrm>
          <a:prstGeom prst="rect">
            <a:avLst/>
          </a:prstGeom>
        </p:spPr>
      </p:pic>
      <p:pic>
        <p:nvPicPr>
          <p:cNvPr id="9" name="Picture 8" descr="RSPO LOGO-04.png"/>
          <p:cNvPicPr>
            <a:picLocks noChangeAspect="1"/>
          </p:cNvPicPr>
          <p:nvPr userDrawn="1"/>
        </p:nvPicPr>
        <p:blipFill>
          <a:blip r:embed="rId3" cstate="print"/>
          <a:stretch>
            <a:fillRect/>
          </a:stretch>
        </p:blipFill>
        <p:spPr>
          <a:xfrm>
            <a:off x="8771164" y="333427"/>
            <a:ext cx="2457239" cy="278024"/>
          </a:xfrm>
          <a:prstGeom prst="rect">
            <a:avLst/>
          </a:prstGeom>
        </p:spPr>
      </p:pic>
      <p:sp>
        <p:nvSpPr>
          <p:cNvPr id="10" name="Content Placeholder 2"/>
          <p:cNvSpPr>
            <a:spLocks noGrp="1"/>
          </p:cNvSpPr>
          <p:nvPr>
            <p:ph idx="1"/>
          </p:nvPr>
        </p:nvSpPr>
        <p:spPr>
          <a:xfrm>
            <a:off x="5849990" y="1600200"/>
            <a:ext cx="5442850" cy="4637112"/>
          </a:xfrm>
        </p:spPr>
        <p:txBody>
          <a:bodyPr>
            <a:no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3"/>
          </p:nvPr>
        </p:nvSpPr>
        <p:spPr>
          <a:xfrm>
            <a:off x="594361" y="1600201"/>
            <a:ext cx="4975702" cy="2765425"/>
          </a:xfrm>
        </p:spPr>
        <p:txBody>
          <a:bodyPr>
            <a:normAutofit/>
          </a:bodyPr>
          <a:lstStyle>
            <a:lvl1pPr>
              <a:defRPr sz="2400"/>
            </a:lvl1pPr>
          </a:lstStyle>
          <a:p>
            <a:endParaRPr lang="en-US" dirty="0"/>
          </a:p>
        </p:txBody>
      </p:sp>
    </p:spTree>
    <p:extLst>
      <p:ext uri="{BB962C8B-B14F-4D97-AF65-F5344CB8AC3E}">
        <p14:creationId xmlns:p14="http://schemas.microsoft.com/office/powerpoint/2010/main" val="2118191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631E7A3-D12C-4567-ABEF-F6CBC9F86E75}"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33717-2587-4D1C-9841-985BBE2A0E30}" type="slidenum">
              <a:rPr lang="en-US" smtClean="0"/>
              <a:t>‹Nr.›</a:t>
            </a:fld>
            <a:endParaRPr lang="en-US"/>
          </a:p>
        </p:txBody>
      </p:sp>
      <p:pic>
        <p:nvPicPr>
          <p:cNvPr id="8" name="Picture 7" descr="rspo TARDEMARK-09.png"/>
          <p:cNvPicPr>
            <a:picLocks noChangeAspect="1"/>
          </p:cNvPicPr>
          <p:nvPr userDrawn="1"/>
        </p:nvPicPr>
        <p:blipFill>
          <a:blip r:embed="rId2" cstate="print"/>
          <a:stretch>
            <a:fillRect/>
          </a:stretch>
        </p:blipFill>
        <p:spPr>
          <a:xfrm>
            <a:off x="7832641" y="188640"/>
            <a:ext cx="748885" cy="583514"/>
          </a:xfrm>
          <a:prstGeom prst="rect">
            <a:avLst/>
          </a:prstGeom>
        </p:spPr>
      </p:pic>
      <p:pic>
        <p:nvPicPr>
          <p:cNvPr id="9" name="Picture 8" descr="RSPO LOGO-04.png"/>
          <p:cNvPicPr>
            <a:picLocks noChangeAspect="1"/>
          </p:cNvPicPr>
          <p:nvPr userDrawn="1"/>
        </p:nvPicPr>
        <p:blipFill>
          <a:blip r:embed="rId3" cstate="print"/>
          <a:stretch>
            <a:fillRect/>
          </a:stretch>
        </p:blipFill>
        <p:spPr>
          <a:xfrm>
            <a:off x="8771164" y="333427"/>
            <a:ext cx="2457239" cy="278024"/>
          </a:xfrm>
          <a:prstGeom prst="rect">
            <a:avLst/>
          </a:prstGeom>
        </p:spPr>
      </p:pic>
      <p:sp>
        <p:nvSpPr>
          <p:cNvPr id="12" name="Picture Placeholder 11"/>
          <p:cNvSpPr>
            <a:spLocks noGrp="1"/>
          </p:cNvSpPr>
          <p:nvPr>
            <p:ph type="pic" sz="quarter" idx="13"/>
          </p:nvPr>
        </p:nvSpPr>
        <p:spPr>
          <a:xfrm>
            <a:off x="594361" y="1600201"/>
            <a:ext cx="4975702" cy="2765425"/>
          </a:xfrm>
        </p:spPr>
        <p:txBody>
          <a:bodyPr>
            <a:normAutofit/>
          </a:bodyPr>
          <a:lstStyle>
            <a:lvl1pPr>
              <a:defRPr sz="2400"/>
            </a:lvl1pPr>
          </a:lstStyle>
          <a:p>
            <a:endParaRPr lang="en-US" dirty="0"/>
          </a:p>
        </p:txBody>
      </p:sp>
      <p:sp>
        <p:nvSpPr>
          <p:cNvPr id="11" name="Subtitle 2"/>
          <p:cNvSpPr>
            <a:spLocks noGrp="1"/>
          </p:cNvSpPr>
          <p:nvPr>
            <p:ph type="subTitle" idx="1" hasCustomPrompt="1"/>
          </p:nvPr>
        </p:nvSpPr>
        <p:spPr>
          <a:xfrm>
            <a:off x="5849990" y="1600200"/>
            <a:ext cx="5442850" cy="4680520"/>
          </a:xfrm>
        </p:spPr>
        <p:txBody>
          <a:bodyPr>
            <a:noAutofit/>
          </a:bodyPr>
          <a:lstStyle>
            <a:lvl1pPr marL="0" indent="0" algn="l">
              <a:buNone/>
              <a:defRPr sz="2400"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text</a:t>
            </a:r>
          </a:p>
        </p:txBody>
      </p:sp>
    </p:spTree>
    <p:extLst>
      <p:ext uri="{BB962C8B-B14F-4D97-AF65-F5344CB8AC3E}">
        <p14:creationId xmlns:p14="http://schemas.microsoft.com/office/powerpoint/2010/main" val="2009975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631E7A3-D12C-4567-ABEF-F6CBC9F86E75}" type="datetimeFigureOut">
              <a:rPr lang="en-US" smtClean="0"/>
              <a:t>9/29/2017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433717-2587-4D1C-9841-985BBE2A0E30}" type="slidenum">
              <a:rPr lang="en-US" smtClean="0"/>
              <a:t>‹Nr.›</a:t>
            </a:fld>
            <a:endParaRPr lang="en-US"/>
          </a:p>
        </p:txBody>
      </p:sp>
      <p:pic>
        <p:nvPicPr>
          <p:cNvPr id="6" name="Picture 5" descr="rspo TARDEMARK-09.png"/>
          <p:cNvPicPr>
            <a:picLocks noChangeAspect="1"/>
          </p:cNvPicPr>
          <p:nvPr userDrawn="1"/>
        </p:nvPicPr>
        <p:blipFill>
          <a:blip r:embed="rId2" cstate="print"/>
          <a:stretch>
            <a:fillRect/>
          </a:stretch>
        </p:blipFill>
        <p:spPr>
          <a:xfrm>
            <a:off x="7832641" y="188640"/>
            <a:ext cx="748885" cy="583514"/>
          </a:xfrm>
          <a:prstGeom prst="rect">
            <a:avLst/>
          </a:prstGeom>
        </p:spPr>
      </p:pic>
      <p:pic>
        <p:nvPicPr>
          <p:cNvPr id="7" name="Picture 6" descr="RSPO LOGO-04.png"/>
          <p:cNvPicPr>
            <a:picLocks noChangeAspect="1"/>
          </p:cNvPicPr>
          <p:nvPr userDrawn="1"/>
        </p:nvPicPr>
        <p:blipFill>
          <a:blip r:embed="rId3" cstate="print"/>
          <a:stretch>
            <a:fillRect/>
          </a:stretch>
        </p:blipFill>
        <p:spPr>
          <a:xfrm>
            <a:off x="8771164" y="333427"/>
            <a:ext cx="2457239" cy="278024"/>
          </a:xfrm>
          <a:prstGeom prst="rect">
            <a:avLst/>
          </a:prstGeom>
        </p:spPr>
      </p:pic>
    </p:spTree>
    <p:extLst>
      <p:ext uri="{BB962C8B-B14F-4D97-AF65-F5344CB8AC3E}">
        <p14:creationId xmlns:p14="http://schemas.microsoft.com/office/powerpoint/2010/main" val="111020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1E7A3-D12C-4567-ABEF-F6CBC9F86E75}" type="datetimeFigureOut">
              <a:rPr lang="en-US" smtClean="0"/>
              <a:t>9/29/2017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433717-2587-4D1C-9841-985BBE2A0E30}" type="slidenum">
              <a:rPr lang="en-US" smtClean="0"/>
              <a:t>‹Nr.›</a:t>
            </a:fld>
            <a:endParaRPr lang="en-US"/>
          </a:p>
        </p:txBody>
      </p:sp>
      <p:pic>
        <p:nvPicPr>
          <p:cNvPr id="5" name="Picture 4" descr="rspo TARDEMARK-09.png"/>
          <p:cNvPicPr>
            <a:picLocks noChangeAspect="1"/>
          </p:cNvPicPr>
          <p:nvPr userDrawn="1"/>
        </p:nvPicPr>
        <p:blipFill>
          <a:blip r:embed="rId2" cstate="print"/>
          <a:stretch>
            <a:fillRect/>
          </a:stretch>
        </p:blipFill>
        <p:spPr>
          <a:xfrm>
            <a:off x="7832641" y="188640"/>
            <a:ext cx="748885" cy="583514"/>
          </a:xfrm>
          <a:prstGeom prst="rect">
            <a:avLst/>
          </a:prstGeom>
        </p:spPr>
      </p:pic>
      <p:pic>
        <p:nvPicPr>
          <p:cNvPr id="6" name="Picture 5" descr="RSPO LOGO-04.png"/>
          <p:cNvPicPr>
            <a:picLocks noChangeAspect="1"/>
          </p:cNvPicPr>
          <p:nvPr userDrawn="1"/>
        </p:nvPicPr>
        <p:blipFill>
          <a:blip r:embed="rId3" cstate="print"/>
          <a:stretch>
            <a:fillRect/>
          </a:stretch>
        </p:blipFill>
        <p:spPr>
          <a:xfrm>
            <a:off x="8771164" y="333427"/>
            <a:ext cx="2457239" cy="278024"/>
          </a:xfrm>
          <a:prstGeom prst="rect">
            <a:avLst/>
          </a:prstGeom>
        </p:spPr>
      </p:pic>
    </p:spTree>
    <p:extLst>
      <p:ext uri="{BB962C8B-B14F-4D97-AF65-F5344CB8AC3E}">
        <p14:creationId xmlns:p14="http://schemas.microsoft.com/office/powerpoint/2010/main" val="55976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4"/>
            <a:ext cx="10104120" cy="1362075"/>
          </a:xfrm>
        </p:spPr>
        <p:txBody>
          <a:bodyPr anchor="t"/>
          <a:lstStyle>
            <a:lvl1pPr algn="l">
              <a:defRPr sz="5000" b="1" cap="all"/>
            </a:lvl1pPr>
          </a:lstStyle>
          <a:p>
            <a:r>
              <a:rPr lang="en-US"/>
              <a:t>Click to edit Master title style</a:t>
            </a:r>
          </a:p>
        </p:txBody>
      </p:sp>
      <p:sp>
        <p:nvSpPr>
          <p:cNvPr id="3" name="Text Placeholder 2"/>
          <p:cNvSpPr>
            <a:spLocks noGrp="1"/>
          </p:cNvSpPr>
          <p:nvPr>
            <p:ph type="body" idx="1"/>
          </p:nvPr>
        </p:nvSpPr>
        <p:spPr>
          <a:xfrm>
            <a:off x="939007" y="2906715"/>
            <a:ext cx="10104120" cy="1500187"/>
          </a:xfrm>
        </p:spPr>
        <p:txBody>
          <a:bodyPr anchor="b"/>
          <a:lstStyle>
            <a:lvl1pPr marL="0" indent="0">
              <a:buNone/>
              <a:defRPr sz="2500">
                <a:solidFill>
                  <a:schemeClr val="tx1">
                    <a:tint val="75000"/>
                  </a:schemeClr>
                </a:solidFill>
              </a:defRPr>
            </a:lvl1pPr>
            <a:lvl2pPr marL="573486" indent="0">
              <a:buNone/>
              <a:defRPr sz="2400">
                <a:solidFill>
                  <a:schemeClr val="tx1">
                    <a:tint val="75000"/>
                  </a:schemeClr>
                </a:solidFill>
              </a:defRPr>
            </a:lvl2pPr>
            <a:lvl3pPr marL="1146971" indent="0">
              <a:buNone/>
              <a:defRPr sz="2000">
                <a:solidFill>
                  <a:schemeClr val="tx1">
                    <a:tint val="75000"/>
                  </a:schemeClr>
                </a:solidFill>
              </a:defRPr>
            </a:lvl3pPr>
            <a:lvl4pPr marL="1720457" indent="0">
              <a:buNone/>
              <a:defRPr sz="1800">
                <a:solidFill>
                  <a:schemeClr val="tx1">
                    <a:tint val="75000"/>
                  </a:schemeClr>
                </a:solidFill>
              </a:defRPr>
            </a:lvl4pPr>
            <a:lvl5pPr marL="2293944" indent="0">
              <a:buNone/>
              <a:defRPr sz="1800">
                <a:solidFill>
                  <a:schemeClr val="tx1">
                    <a:tint val="75000"/>
                  </a:schemeClr>
                </a:solidFill>
              </a:defRPr>
            </a:lvl5pPr>
            <a:lvl6pPr marL="2867428" indent="0">
              <a:buNone/>
              <a:defRPr sz="1800">
                <a:solidFill>
                  <a:schemeClr val="tx1">
                    <a:tint val="75000"/>
                  </a:schemeClr>
                </a:solidFill>
              </a:defRPr>
            </a:lvl6pPr>
            <a:lvl7pPr marL="3440914" indent="0">
              <a:buNone/>
              <a:defRPr sz="1800">
                <a:solidFill>
                  <a:schemeClr val="tx1">
                    <a:tint val="75000"/>
                  </a:schemeClr>
                </a:solidFill>
              </a:defRPr>
            </a:lvl7pPr>
            <a:lvl8pPr marL="4014401" indent="0">
              <a:buNone/>
              <a:defRPr sz="1800">
                <a:solidFill>
                  <a:schemeClr val="tx1">
                    <a:tint val="75000"/>
                  </a:schemeClr>
                </a:solidFill>
              </a:defRPr>
            </a:lvl8pPr>
            <a:lvl9pPr marL="4587887"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F5DC8-6165-4F3B-B28D-C42BF81FBDB4}"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1200155"/>
            <a:ext cx="5250180" cy="3394075"/>
          </a:xfrm>
        </p:spPr>
        <p:txBody>
          <a:bodyPr/>
          <a:lstStyle>
            <a:lvl1pPr>
              <a:defRPr sz="3500"/>
            </a:lvl1pPr>
            <a:lvl2pPr>
              <a:defRPr sz="3000"/>
            </a:lvl2pPr>
            <a:lvl3pPr>
              <a:defRPr sz="25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2660" y="1200155"/>
            <a:ext cx="5250180" cy="3394075"/>
          </a:xfrm>
        </p:spPr>
        <p:txBody>
          <a:bodyPr/>
          <a:lstStyle>
            <a:lvl1pPr>
              <a:defRPr sz="3500"/>
            </a:lvl1pPr>
            <a:lvl2pPr>
              <a:defRPr sz="3000"/>
            </a:lvl2pPr>
            <a:lvl3pPr>
              <a:defRPr sz="25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6F5DC8-6165-4F3B-B28D-C42BF81FBDB4}" type="datetimeFigureOut">
              <a:rPr lang="en-US" smtClean="0"/>
              <a:pPr/>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9"/>
            <a:ext cx="1069848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360" y="1535117"/>
            <a:ext cx="5252244" cy="639763"/>
          </a:xfrm>
        </p:spPr>
        <p:txBody>
          <a:bodyPr anchor="b"/>
          <a:lstStyle>
            <a:lvl1pPr marL="0" indent="0">
              <a:buNone/>
              <a:defRPr sz="3000" b="1"/>
            </a:lvl1pPr>
            <a:lvl2pPr marL="573486" indent="0">
              <a:buNone/>
              <a:defRPr sz="2500" b="1"/>
            </a:lvl2pPr>
            <a:lvl3pPr marL="1146971" indent="0">
              <a:buNone/>
              <a:defRPr sz="2400" b="1"/>
            </a:lvl3pPr>
            <a:lvl4pPr marL="1720457" indent="0">
              <a:buNone/>
              <a:defRPr sz="2000" b="1"/>
            </a:lvl4pPr>
            <a:lvl5pPr marL="2293944" indent="0">
              <a:buNone/>
              <a:defRPr sz="2000" b="1"/>
            </a:lvl5pPr>
            <a:lvl6pPr marL="2867428" indent="0">
              <a:buNone/>
              <a:defRPr sz="2000" b="1"/>
            </a:lvl6pPr>
            <a:lvl7pPr marL="3440914" indent="0">
              <a:buNone/>
              <a:defRPr sz="2000" b="1"/>
            </a:lvl7pPr>
            <a:lvl8pPr marL="4014401" indent="0">
              <a:buNone/>
              <a:defRPr sz="2000" b="1"/>
            </a:lvl8pPr>
            <a:lvl9pPr marL="4587887" indent="0">
              <a:buNone/>
              <a:defRPr sz="2000" b="1"/>
            </a:lvl9pPr>
          </a:lstStyle>
          <a:p>
            <a:pPr lvl="0"/>
            <a:r>
              <a:rPr lang="en-US"/>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3000"/>
            </a:lvl1pPr>
            <a:lvl2pPr>
              <a:defRPr sz="25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8538" y="1535117"/>
            <a:ext cx="5254308" cy="639763"/>
          </a:xfrm>
        </p:spPr>
        <p:txBody>
          <a:bodyPr anchor="b"/>
          <a:lstStyle>
            <a:lvl1pPr marL="0" indent="0">
              <a:buNone/>
              <a:defRPr sz="3000" b="1"/>
            </a:lvl1pPr>
            <a:lvl2pPr marL="573486" indent="0">
              <a:buNone/>
              <a:defRPr sz="2500" b="1"/>
            </a:lvl2pPr>
            <a:lvl3pPr marL="1146971" indent="0">
              <a:buNone/>
              <a:defRPr sz="2400" b="1"/>
            </a:lvl3pPr>
            <a:lvl4pPr marL="1720457" indent="0">
              <a:buNone/>
              <a:defRPr sz="2000" b="1"/>
            </a:lvl4pPr>
            <a:lvl5pPr marL="2293944" indent="0">
              <a:buNone/>
              <a:defRPr sz="2000" b="1"/>
            </a:lvl5pPr>
            <a:lvl6pPr marL="2867428" indent="0">
              <a:buNone/>
              <a:defRPr sz="2000" b="1"/>
            </a:lvl6pPr>
            <a:lvl7pPr marL="3440914" indent="0">
              <a:buNone/>
              <a:defRPr sz="2000" b="1"/>
            </a:lvl7pPr>
            <a:lvl8pPr marL="4014401" indent="0">
              <a:buNone/>
              <a:defRPr sz="2000" b="1"/>
            </a:lvl8pPr>
            <a:lvl9pPr marL="4587887"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038538" y="2174875"/>
            <a:ext cx="5254308" cy="3951288"/>
          </a:xfrm>
        </p:spPr>
        <p:txBody>
          <a:bodyPr/>
          <a:lstStyle>
            <a:lvl1pPr>
              <a:defRPr sz="3000"/>
            </a:lvl1pPr>
            <a:lvl2pPr>
              <a:defRPr sz="25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6F5DC8-6165-4F3B-B28D-C42BF81FBDB4}" type="datetimeFigureOut">
              <a:rPr lang="en-US" smtClean="0"/>
              <a:pPr/>
              <a:t>9/29/2017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6F5DC8-6165-4F3B-B28D-C42BF81FBDB4}" type="datetimeFigureOut">
              <a:rPr lang="en-US" smtClean="0"/>
              <a:pPr/>
              <a:t>9/29/2017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F5DC8-6165-4F3B-B28D-C42BF81FBDB4}" type="datetimeFigureOut">
              <a:rPr lang="en-US" smtClean="0"/>
              <a:pPr/>
              <a:t>9/29/2017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7" y="273052"/>
            <a:ext cx="3910807" cy="116205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647569" y="273057"/>
            <a:ext cx="6645275" cy="5853113"/>
          </a:xfrm>
        </p:spPr>
        <p:txBody>
          <a:bodyPr/>
          <a:lstStyle>
            <a:lvl1pPr>
              <a:defRPr sz="39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7" y="1435106"/>
            <a:ext cx="3910807" cy="4691063"/>
          </a:xfrm>
        </p:spPr>
        <p:txBody>
          <a:bodyPr/>
          <a:lstStyle>
            <a:lvl1pPr marL="0" indent="0">
              <a:buNone/>
              <a:defRPr sz="1800"/>
            </a:lvl1pPr>
            <a:lvl2pPr marL="573486" indent="0">
              <a:buNone/>
              <a:defRPr sz="1400"/>
            </a:lvl2pPr>
            <a:lvl3pPr marL="1146971" indent="0">
              <a:buNone/>
              <a:defRPr sz="1300"/>
            </a:lvl3pPr>
            <a:lvl4pPr marL="1720457" indent="0">
              <a:buNone/>
              <a:defRPr sz="1000"/>
            </a:lvl4pPr>
            <a:lvl5pPr marL="2293944" indent="0">
              <a:buNone/>
              <a:defRPr sz="1000"/>
            </a:lvl5pPr>
            <a:lvl6pPr marL="2867428" indent="0">
              <a:buNone/>
              <a:defRPr sz="1000"/>
            </a:lvl6pPr>
            <a:lvl7pPr marL="3440914" indent="0">
              <a:buNone/>
              <a:defRPr sz="1000"/>
            </a:lvl7pPr>
            <a:lvl8pPr marL="4014401" indent="0">
              <a:buNone/>
              <a:defRPr sz="1000"/>
            </a:lvl8pPr>
            <a:lvl9pPr marL="458788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F5DC8-6165-4F3B-B28D-C42BF81FBDB4}" type="datetimeFigureOut">
              <a:rPr lang="en-US" smtClean="0"/>
              <a:pPr/>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3"/>
            <a:ext cx="7132320" cy="566739"/>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329974" y="612775"/>
            <a:ext cx="7132320" cy="4114800"/>
          </a:xfrm>
        </p:spPr>
        <p:txBody>
          <a:bodyPr/>
          <a:lstStyle>
            <a:lvl1pPr marL="0" indent="0">
              <a:buNone/>
              <a:defRPr sz="3900"/>
            </a:lvl1pPr>
            <a:lvl2pPr marL="573486" indent="0">
              <a:buNone/>
              <a:defRPr sz="3500"/>
            </a:lvl2pPr>
            <a:lvl3pPr marL="1146971" indent="0">
              <a:buNone/>
              <a:defRPr sz="3000"/>
            </a:lvl3pPr>
            <a:lvl4pPr marL="1720457" indent="0">
              <a:buNone/>
              <a:defRPr sz="2500"/>
            </a:lvl4pPr>
            <a:lvl5pPr marL="2293944" indent="0">
              <a:buNone/>
              <a:defRPr sz="2500"/>
            </a:lvl5pPr>
            <a:lvl6pPr marL="2867428" indent="0">
              <a:buNone/>
              <a:defRPr sz="2500"/>
            </a:lvl6pPr>
            <a:lvl7pPr marL="3440914" indent="0">
              <a:buNone/>
              <a:defRPr sz="2500"/>
            </a:lvl7pPr>
            <a:lvl8pPr marL="4014401" indent="0">
              <a:buNone/>
              <a:defRPr sz="2500"/>
            </a:lvl8pPr>
            <a:lvl9pPr marL="4587887" indent="0">
              <a:buNone/>
              <a:defRPr sz="2500"/>
            </a:lvl9pPr>
          </a:lstStyle>
          <a:p>
            <a:endParaRPr lang="en-US"/>
          </a:p>
        </p:txBody>
      </p:sp>
      <p:sp>
        <p:nvSpPr>
          <p:cNvPr id="4" name="Text Placeholder 3"/>
          <p:cNvSpPr>
            <a:spLocks noGrp="1"/>
          </p:cNvSpPr>
          <p:nvPr>
            <p:ph type="body" sz="half" idx="2"/>
          </p:nvPr>
        </p:nvSpPr>
        <p:spPr>
          <a:xfrm>
            <a:off x="2329974" y="5367342"/>
            <a:ext cx="7132320" cy="804863"/>
          </a:xfrm>
        </p:spPr>
        <p:txBody>
          <a:bodyPr/>
          <a:lstStyle>
            <a:lvl1pPr marL="0" indent="0">
              <a:buNone/>
              <a:defRPr sz="1800"/>
            </a:lvl1pPr>
            <a:lvl2pPr marL="573486" indent="0">
              <a:buNone/>
              <a:defRPr sz="1400"/>
            </a:lvl2pPr>
            <a:lvl3pPr marL="1146971" indent="0">
              <a:buNone/>
              <a:defRPr sz="1300"/>
            </a:lvl3pPr>
            <a:lvl4pPr marL="1720457" indent="0">
              <a:buNone/>
              <a:defRPr sz="1000"/>
            </a:lvl4pPr>
            <a:lvl5pPr marL="2293944" indent="0">
              <a:buNone/>
              <a:defRPr sz="1000"/>
            </a:lvl5pPr>
            <a:lvl6pPr marL="2867428" indent="0">
              <a:buNone/>
              <a:defRPr sz="1000"/>
            </a:lvl6pPr>
            <a:lvl7pPr marL="3440914" indent="0">
              <a:buNone/>
              <a:defRPr sz="1000"/>
            </a:lvl7pPr>
            <a:lvl8pPr marL="4014401" indent="0">
              <a:buNone/>
              <a:defRPr sz="1000"/>
            </a:lvl8pPr>
            <a:lvl9pPr marL="458788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F5DC8-6165-4F3B-B28D-C42BF81FBDB4}" type="datetimeFigureOut">
              <a:rPr lang="en-US" smtClean="0"/>
              <a:pPr/>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274639"/>
            <a:ext cx="10698480" cy="1143000"/>
          </a:xfrm>
          <a:prstGeom prst="rect">
            <a:avLst/>
          </a:prstGeom>
        </p:spPr>
        <p:txBody>
          <a:bodyPr vert="horz" lIns="114696" tIns="57349" rIns="114696" bIns="57349" rtlCol="0" anchor="ctr">
            <a:normAutofit/>
          </a:bodyPr>
          <a:lstStyle/>
          <a:p>
            <a:r>
              <a:rPr lang="en-US"/>
              <a:t>Click to edit Master title style</a:t>
            </a:r>
          </a:p>
        </p:txBody>
      </p:sp>
      <p:sp>
        <p:nvSpPr>
          <p:cNvPr id="3" name="Text Placeholder 2"/>
          <p:cNvSpPr>
            <a:spLocks noGrp="1"/>
          </p:cNvSpPr>
          <p:nvPr>
            <p:ph type="body" idx="1"/>
          </p:nvPr>
        </p:nvSpPr>
        <p:spPr>
          <a:xfrm>
            <a:off x="594360" y="1600205"/>
            <a:ext cx="10698480" cy="4525963"/>
          </a:xfrm>
          <a:prstGeom prst="rect">
            <a:avLst/>
          </a:prstGeom>
        </p:spPr>
        <p:txBody>
          <a:bodyPr vert="horz" lIns="114696" tIns="57349" rIns="114696" bIns="573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4360" y="6356355"/>
            <a:ext cx="2773680" cy="365125"/>
          </a:xfrm>
          <a:prstGeom prst="rect">
            <a:avLst/>
          </a:prstGeom>
        </p:spPr>
        <p:txBody>
          <a:bodyPr vert="horz" lIns="114696" tIns="57349" rIns="114696" bIns="57349" rtlCol="0" anchor="ctr"/>
          <a:lstStyle>
            <a:lvl1pPr algn="l">
              <a:defRPr sz="1400">
                <a:solidFill>
                  <a:schemeClr val="tx1">
                    <a:tint val="75000"/>
                  </a:schemeClr>
                </a:solidFill>
              </a:defRPr>
            </a:lvl1pPr>
          </a:lstStyle>
          <a:p>
            <a:fld id="{9B6F5DC8-6165-4F3B-B28D-C42BF81FBDB4}" type="datetimeFigureOut">
              <a:rPr lang="en-US" smtClean="0"/>
              <a:pPr/>
              <a:t>9/29/2017</a:t>
            </a:fld>
            <a:endParaRPr lang="en-US"/>
          </a:p>
        </p:txBody>
      </p:sp>
      <p:sp>
        <p:nvSpPr>
          <p:cNvPr id="5" name="Footer Placeholder 4"/>
          <p:cNvSpPr>
            <a:spLocks noGrp="1"/>
          </p:cNvSpPr>
          <p:nvPr>
            <p:ph type="ftr" sz="quarter" idx="3"/>
          </p:nvPr>
        </p:nvSpPr>
        <p:spPr>
          <a:xfrm>
            <a:off x="4061460" y="6356355"/>
            <a:ext cx="3764280" cy="365125"/>
          </a:xfrm>
          <a:prstGeom prst="rect">
            <a:avLst/>
          </a:prstGeom>
        </p:spPr>
        <p:txBody>
          <a:bodyPr vert="horz" lIns="114696" tIns="57349" rIns="114696" bIns="57349"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6356355"/>
            <a:ext cx="2773680" cy="365125"/>
          </a:xfrm>
          <a:prstGeom prst="rect">
            <a:avLst/>
          </a:prstGeom>
        </p:spPr>
        <p:txBody>
          <a:bodyPr vert="horz" lIns="114696" tIns="57349" rIns="114696" bIns="57349" rtlCol="0" anchor="ctr"/>
          <a:lstStyle>
            <a:lvl1pPr algn="r">
              <a:defRPr sz="1400">
                <a:solidFill>
                  <a:schemeClr val="tx1">
                    <a:tint val="75000"/>
                  </a:schemeClr>
                </a:solidFill>
              </a:defRPr>
            </a:lvl1pPr>
          </a:lstStyle>
          <a:p>
            <a:fld id="{D2CC10CA-4E6F-4C5A-8F51-834E2F5D8EE6}"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6971" rtl="0" eaLnBrk="1" latinLnBrk="0" hangingPunct="1">
        <a:spcBef>
          <a:spcPct val="0"/>
        </a:spcBef>
        <a:buNone/>
        <a:defRPr sz="5500" kern="1200">
          <a:solidFill>
            <a:schemeClr val="tx1"/>
          </a:solidFill>
          <a:latin typeface="+mj-lt"/>
          <a:ea typeface="+mj-ea"/>
          <a:cs typeface="+mj-cs"/>
        </a:defRPr>
      </a:lvl1pPr>
    </p:titleStyle>
    <p:bodyStyle>
      <a:lvl1pPr marL="430114" indent="-430114" algn="l" defTabSz="1146971"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31915" indent="-358428" algn="l" defTabSz="1146971"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3716" indent="-286743" algn="l" defTabSz="1146971"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7200" indent="-286743" algn="l" defTabSz="1146971"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0686" indent="-286743" algn="l" defTabSz="1146971"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4173" indent="-286743" algn="l" defTabSz="1146971"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27658" indent="-286743" algn="l" defTabSz="1146971"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1144" indent="-286743" algn="l" defTabSz="1146971"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4630" indent="-286743" algn="l" defTabSz="1146971"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6971" rtl="0" eaLnBrk="1" latinLnBrk="0" hangingPunct="1">
        <a:defRPr sz="2400" kern="1200">
          <a:solidFill>
            <a:schemeClr val="tx1"/>
          </a:solidFill>
          <a:latin typeface="+mn-lt"/>
          <a:ea typeface="+mn-ea"/>
          <a:cs typeface="+mn-cs"/>
        </a:defRPr>
      </a:lvl1pPr>
      <a:lvl2pPr marL="573486" algn="l" defTabSz="1146971" rtl="0" eaLnBrk="1" latinLnBrk="0" hangingPunct="1">
        <a:defRPr sz="2400" kern="1200">
          <a:solidFill>
            <a:schemeClr val="tx1"/>
          </a:solidFill>
          <a:latin typeface="+mn-lt"/>
          <a:ea typeface="+mn-ea"/>
          <a:cs typeface="+mn-cs"/>
        </a:defRPr>
      </a:lvl2pPr>
      <a:lvl3pPr marL="1146971" algn="l" defTabSz="1146971" rtl="0" eaLnBrk="1" latinLnBrk="0" hangingPunct="1">
        <a:defRPr sz="2400" kern="1200">
          <a:solidFill>
            <a:schemeClr val="tx1"/>
          </a:solidFill>
          <a:latin typeface="+mn-lt"/>
          <a:ea typeface="+mn-ea"/>
          <a:cs typeface="+mn-cs"/>
        </a:defRPr>
      </a:lvl3pPr>
      <a:lvl4pPr marL="1720457" algn="l" defTabSz="1146971" rtl="0" eaLnBrk="1" latinLnBrk="0" hangingPunct="1">
        <a:defRPr sz="2400" kern="1200">
          <a:solidFill>
            <a:schemeClr val="tx1"/>
          </a:solidFill>
          <a:latin typeface="+mn-lt"/>
          <a:ea typeface="+mn-ea"/>
          <a:cs typeface="+mn-cs"/>
        </a:defRPr>
      </a:lvl4pPr>
      <a:lvl5pPr marL="2293944" algn="l" defTabSz="1146971" rtl="0" eaLnBrk="1" latinLnBrk="0" hangingPunct="1">
        <a:defRPr sz="2400" kern="1200">
          <a:solidFill>
            <a:schemeClr val="tx1"/>
          </a:solidFill>
          <a:latin typeface="+mn-lt"/>
          <a:ea typeface="+mn-ea"/>
          <a:cs typeface="+mn-cs"/>
        </a:defRPr>
      </a:lvl5pPr>
      <a:lvl6pPr marL="2867428" algn="l" defTabSz="1146971" rtl="0" eaLnBrk="1" latinLnBrk="0" hangingPunct="1">
        <a:defRPr sz="2400" kern="1200">
          <a:solidFill>
            <a:schemeClr val="tx1"/>
          </a:solidFill>
          <a:latin typeface="+mn-lt"/>
          <a:ea typeface="+mn-ea"/>
          <a:cs typeface="+mn-cs"/>
        </a:defRPr>
      </a:lvl6pPr>
      <a:lvl7pPr marL="3440914" algn="l" defTabSz="1146971" rtl="0" eaLnBrk="1" latinLnBrk="0" hangingPunct="1">
        <a:defRPr sz="2400" kern="1200">
          <a:solidFill>
            <a:schemeClr val="tx1"/>
          </a:solidFill>
          <a:latin typeface="+mn-lt"/>
          <a:ea typeface="+mn-ea"/>
          <a:cs typeface="+mn-cs"/>
        </a:defRPr>
      </a:lvl7pPr>
      <a:lvl8pPr marL="4014401" algn="l" defTabSz="1146971" rtl="0" eaLnBrk="1" latinLnBrk="0" hangingPunct="1">
        <a:defRPr sz="2400" kern="1200">
          <a:solidFill>
            <a:schemeClr val="tx1"/>
          </a:solidFill>
          <a:latin typeface="+mn-lt"/>
          <a:ea typeface="+mn-ea"/>
          <a:cs typeface="+mn-cs"/>
        </a:defRPr>
      </a:lvl8pPr>
      <a:lvl9pPr marL="4587887" algn="l" defTabSz="1146971"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1" y="1"/>
            <a:ext cx="11887201" cy="757393"/>
          </a:xfrm>
          <a:prstGeom prst="rect">
            <a:avLst/>
          </a:prstGeom>
          <a:solidFill>
            <a:srgbClr val="5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80"/>
          </a:p>
        </p:txBody>
      </p:sp>
      <p:pic>
        <p:nvPicPr>
          <p:cNvPr id="20" name="Picture 19"/>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10945605" y="69115"/>
            <a:ext cx="615008" cy="630777"/>
          </a:xfrm>
          <a:prstGeom prst="rect">
            <a:avLst/>
          </a:prstGeom>
        </p:spPr>
      </p:pic>
    </p:spTree>
    <p:extLst>
      <p:ext uri="{BB962C8B-B14F-4D97-AF65-F5344CB8AC3E}">
        <p14:creationId xmlns:p14="http://schemas.microsoft.com/office/powerpoint/2010/main" val="448719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891518"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79" indent="-222879" algn="l" defTabSz="891518"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38" indent="-222879" algn="l" defTabSz="891518" rtl="0" eaLnBrk="1" latinLnBrk="0" hangingPunct="1">
        <a:lnSpc>
          <a:spcPct val="90000"/>
        </a:lnSpc>
        <a:spcBef>
          <a:spcPts val="488"/>
        </a:spcBef>
        <a:buFont typeface="Arial" panose="020B0604020202020204" pitchFamily="34" charset="0"/>
        <a:buChar char="•"/>
        <a:defRPr sz="2340" kern="1200">
          <a:solidFill>
            <a:schemeClr val="tx1"/>
          </a:solidFill>
          <a:latin typeface="+mn-lt"/>
          <a:ea typeface="+mn-ea"/>
          <a:cs typeface="+mn-cs"/>
        </a:defRPr>
      </a:lvl2pPr>
      <a:lvl3pPr marL="1114397" indent="-222879" algn="l" defTabSz="891518" rtl="0" eaLnBrk="1" latinLnBrk="0" hangingPunct="1">
        <a:lnSpc>
          <a:spcPct val="90000"/>
        </a:lnSpc>
        <a:spcBef>
          <a:spcPts val="488"/>
        </a:spcBef>
        <a:buFont typeface="Arial" panose="020B0604020202020204" pitchFamily="34" charset="0"/>
        <a:buChar char="•"/>
        <a:defRPr sz="1950" kern="1200">
          <a:solidFill>
            <a:schemeClr val="tx1"/>
          </a:solidFill>
          <a:latin typeface="+mn-lt"/>
          <a:ea typeface="+mn-ea"/>
          <a:cs typeface="+mn-cs"/>
        </a:defRPr>
      </a:lvl3pPr>
      <a:lvl4pPr marL="1560156" indent="-222879" algn="l" defTabSz="891518"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4pPr>
      <a:lvl5pPr marL="2005915" indent="-222879" algn="l" defTabSz="891518"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5pPr>
      <a:lvl6pPr marL="2451674" indent="-222879" algn="l" defTabSz="891518"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7433" indent="-222879" algn="l" defTabSz="891518"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3191" indent="-222879" algn="l" defTabSz="891518"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8950" indent="-222879" algn="l" defTabSz="891518"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p:bodyStyle>
    <p:otherStyle>
      <a:defPPr>
        <a:defRPr lang="en-US"/>
      </a:defPPr>
      <a:lvl1pPr marL="0" algn="l" defTabSz="891518" rtl="0" eaLnBrk="1" latinLnBrk="0" hangingPunct="1">
        <a:defRPr sz="1755" kern="1200">
          <a:solidFill>
            <a:schemeClr val="tx1"/>
          </a:solidFill>
          <a:latin typeface="+mn-lt"/>
          <a:ea typeface="+mn-ea"/>
          <a:cs typeface="+mn-cs"/>
        </a:defRPr>
      </a:lvl1pPr>
      <a:lvl2pPr marL="445759" algn="l" defTabSz="891518" rtl="0" eaLnBrk="1" latinLnBrk="0" hangingPunct="1">
        <a:defRPr sz="1755" kern="1200">
          <a:solidFill>
            <a:schemeClr val="tx1"/>
          </a:solidFill>
          <a:latin typeface="+mn-lt"/>
          <a:ea typeface="+mn-ea"/>
          <a:cs typeface="+mn-cs"/>
        </a:defRPr>
      </a:lvl2pPr>
      <a:lvl3pPr marL="891518" algn="l" defTabSz="891518" rtl="0" eaLnBrk="1" latinLnBrk="0" hangingPunct="1">
        <a:defRPr sz="1755" kern="1200">
          <a:solidFill>
            <a:schemeClr val="tx1"/>
          </a:solidFill>
          <a:latin typeface="+mn-lt"/>
          <a:ea typeface="+mn-ea"/>
          <a:cs typeface="+mn-cs"/>
        </a:defRPr>
      </a:lvl3pPr>
      <a:lvl4pPr marL="1337277" algn="l" defTabSz="891518" rtl="0" eaLnBrk="1" latinLnBrk="0" hangingPunct="1">
        <a:defRPr sz="1755" kern="1200">
          <a:solidFill>
            <a:schemeClr val="tx1"/>
          </a:solidFill>
          <a:latin typeface="+mn-lt"/>
          <a:ea typeface="+mn-ea"/>
          <a:cs typeface="+mn-cs"/>
        </a:defRPr>
      </a:lvl4pPr>
      <a:lvl5pPr marL="1783035" algn="l" defTabSz="891518" rtl="0" eaLnBrk="1" latinLnBrk="0" hangingPunct="1">
        <a:defRPr sz="1755" kern="1200">
          <a:solidFill>
            <a:schemeClr val="tx1"/>
          </a:solidFill>
          <a:latin typeface="+mn-lt"/>
          <a:ea typeface="+mn-ea"/>
          <a:cs typeface="+mn-cs"/>
        </a:defRPr>
      </a:lvl5pPr>
      <a:lvl6pPr marL="2228794" algn="l" defTabSz="891518" rtl="0" eaLnBrk="1" latinLnBrk="0" hangingPunct="1">
        <a:defRPr sz="1755" kern="1200">
          <a:solidFill>
            <a:schemeClr val="tx1"/>
          </a:solidFill>
          <a:latin typeface="+mn-lt"/>
          <a:ea typeface="+mn-ea"/>
          <a:cs typeface="+mn-cs"/>
        </a:defRPr>
      </a:lvl6pPr>
      <a:lvl7pPr marL="2674553" algn="l" defTabSz="891518" rtl="0" eaLnBrk="1" latinLnBrk="0" hangingPunct="1">
        <a:defRPr sz="1755" kern="1200">
          <a:solidFill>
            <a:schemeClr val="tx1"/>
          </a:solidFill>
          <a:latin typeface="+mn-lt"/>
          <a:ea typeface="+mn-ea"/>
          <a:cs typeface="+mn-cs"/>
        </a:defRPr>
      </a:lvl7pPr>
      <a:lvl8pPr marL="3120312" algn="l" defTabSz="891518" rtl="0" eaLnBrk="1" latinLnBrk="0" hangingPunct="1">
        <a:defRPr sz="1755" kern="1200">
          <a:solidFill>
            <a:schemeClr val="tx1"/>
          </a:solidFill>
          <a:latin typeface="+mn-lt"/>
          <a:ea typeface="+mn-ea"/>
          <a:cs typeface="+mn-cs"/>
        </a:defRPr>
      </a:lvl8pPr>
      <a:lvl9pPr marL="3566071" algn="l" defTabSz="891518" rtl="0" eaLnBrk="1" latinLnBrk="0" hangingPunct="1">
        <a:defRPr sz="175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25">
          <p15:clr>
            <a:srgbClr val="F26B43"/>
          </p15:clr>
        </p15:guide>
        <p15:guide id="2" pos="3840">
          <p15:clr>
            <a:srgbClr val="F26B43"/>
          </p15:clr>
        </p15:guide>
        <p15:guide id="3" orient="horz" pos="4133">
          <p15:clr>
            <a:srgbClr val="F26B43"/>
          </p15:clr>
        </p15:guide>
        <p15:guide id="4" orient="horz" pos="618">
          <p15:clr>
            <a:srgbClr val="F26B43"/>
          </p15:clr>
        </p15:guide>
        <p15:guide id="5" pos="211">
          <p15:clr>
            <a:srgbClr val="F26B43"/>
          </p15:clr>
        </p15:guide>
        <p15:guide id="6" pos="746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908720"/>
            <a:ext cx="10698480" cy="50891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4360" y="1600200"/>
            <a:ext cx="10698480" cy="463711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4360" y="6356351"/>
            <a:ext cx="27736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1E7A3-D12C-4567-ABEF-F6CBC9F86E75}" type="datetimeFigureOut">
              <a:rPr lang="en-US" smtClean="0"/>
              <a:t>9/29/2017</a:t>
            </a:fld>
            <a:endParaRPr lang="en-US"/>
          </a:p>
        </p:txBody>
      </p:sp>
      <p:sp>
        <p:nvSpPr>
          <p:cNvPr id="5" name="Footer Placeholder 4"/>
          <p:cNvSpPr>
            <a:spLocks noGrp="1"/>
          </p:cNvSpPr>
          <p:nvPr>
            <p:ph type="ftr" sz="quarter" idx="3"/>
          </p:nvPr>
        </p:nvSpPr>
        <p:spPr>
          <a:xfrm>
            <a:off x="4061460" y="6356351"/>
            <a:ext cx="3764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6356351"/>
            <a:ext cx="27736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33717-2587-4D1C-9841-985BBE2A0E30}" type="slidenum">
              <a:rPr lang="en-US" smtClean="0"/>
              <a:t>‹Nr.›</a:t>
            </a:fld>
            <a:endParaRPr lang="en-US"/>
          </a:p>
        </p:txBody>
      </p:sp>
    </p:spTree>
    <p:extLst>
      <p:ext uri="{BB962C8B-B14F-4D97-AF65-F5344CB8AC3E}">
        <p14:creationId xmlns:p14="http://schemas.microsoft.com/office/powerpoint/2010/main" val="31727883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txStyles>
    <p:titleStyle>
      <a:lvl1pPr algn="l" defTabSz="914400" rtl="0" eaLnBrk="1" latinLnBrk="0" hangingPunct="1">
        <a:spcBef>
          <a:spcPct val="0"/>
        </a:spcBef>
        <a:buNone/>
        <a:defRPr sz="3600" kern="1200">
          <a:solidFill>
            <a:schemeClr val="accent6"/>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www.rspo.org/"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www.proforest.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spo.org/principles-and-criteria-revie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rspo.org/principles-and-criteria-review/1st-public-consultation-revised-rspo-principles-and-criteria"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28800" y="609600"/>
            <a:ext cx="8458200"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RSPO P&amp;C Review Process</a:t>
            </a:r>
          </a:p>
        </p:txBody>
      </p:sp>
      <p:sp>
        <p:nvSpPr>
          <p:cNvPr id="4" name="Rectangle 3"/>
          <p:cNvSpPr/>
          <p:nvPr/>
        </p:nvSpPr>
        <p:spPr>
          <a:xfrm>
            <a:off x="228600" y="228600"/>
            <a:ext cx="11430000" cy="6400800"/>
          </a:xfrm>
          <a:prstGeom prst="rect">
            <a:avLst/>
          </a:prstGeom>
          <a:noFill/>
          <a:ln w="6350">
            <a:no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chemeClr val="bg1">
                    <a:lumMod val="95000"/>
                  </a:schemeClr>
                </a:solidFill>
              </a:ln>
            </a:endParaRPr>
          </a:p>
        </p:txBody>
      </p:sp>
      <p:pic>
        <p:nvPicPr>
          <p:cNvPr id="7" name="Picture 6" descr="rspo TARDEMARK-09.png"/>
          <p:cNvPicPr>
            <a:picLocks noChangeAspect="1"/>
          </p:cNvPicPr>
          <p:nvPr/>
        </p:nvPicPr>
        <p:blipFill>
          <a:blip r:embed="rId2" cstate="print"/>
          <a:stretch>
            <a:fillRect/>
          </a:stretch>
        </p:blipFill>
        <p:spPr>
          <a:xfrm>
            <a:off x="228600" y="5638800"/>
            <a:ext cx="990600" cy="1003409"/>
          </a:xfrm>
          <a:prstGeom prst="rect">
            <a:avLst/>
          </a:prstGeom>
        </p:spPr>
      </p:pic>
      <p:pic>
        <p:nvPicPr>
          <p:cNvPr id="10" name="Picture 9" descr="RSPO LOGO-04.png"/>
          <p:cNvPicPr>
            <a:picLocks noChangeAspect="1"/>
          </p:cNvPicPr>
          <p:nvPr/>
        </p:nvPicPr>
        <p:blipFill>
          <a:blip r:embed="rId3" cstate="print"/>
          <a:stretch>
            <a:fillRect/>
          </a:stretch>
        </p:blipFill>
        <p:spPr>
          <a:xfrm>
            <a:off x="9982200" y="6047842"/>
            <a:ext cx="1752604" cy="590277"/>
          </a:xfrm>
          <a:prstGeom prst="rect">
            <a:avLst/>
          </a:prstGeom>
        </p:spPr>
      </p:pic>
      <p:sp>
        <p:nvSpPr>
          <p:cNvPr id="11" name="TextBox 10"/>
          <p:cNvSpPr txBox="1"/>
          <p:nvPr/>
        </p:nvSpPr>
        <p:spPr>
          <a:xfrm>
            <a:off x="2800350" y="4715470"/>
            <a:ext cx="6286500" cy="1015663"/>
          </a:xfrm>
          <a:prstGeom prst="rect">
            <a:avLst/>
          </a:prstGeom>
          <a:noFill/>
        </p:spPr>
        <p:txBody>
          <a:bodyPr wrap="square" rtlCol="0" anchor="ctr">
            <a:spAutoFit/>
          </a:bodyPr>
          <a:lstStyle/>
          <a:p>
            <a:pPr algn="ctr"/>
            <a:r>
              <a:rPr lang="en-US" sz="2000" b="1" dirty="0">
                <a:solidFill>
                  <a:srgbClr val="002060"/>
                </a:solidFill>
                <a:latin typeface="+mj-lt"/>
              </a:rPr>
              <a:t> PREPARED BY:</a:t>
            </a:r>
          </a:p>
          <a:p>
            <a:pPr algn="ctr"/>
            <a:r>
              <a:rPr lang="en-US" sz="2000" b="1" dirty="0">
                <a:solidFill>
                  <a:srgbClr val="002060"/>
                </a:solidFill>
                <a:latin typeface="+mj-lt"/>
              </a:rPr>
              <a:t>Bilge Daldeniz, Proforest</a:t>
            </a:r>
          </a:p>
          <a:p>
            <a:pPr algn="ctr"/>
            <a:r>
              <a:rPr lang="en-US" sz="2000" b="1" dirty="0">
                <a:solidFill>
                  <a:srgbClr val="002060"/>
                </a:solidFill>
                <a:latin typeface="+mj-lt"/>
              </a:rPr>
              <a:t>27 Sept 2017</a:t>
            </a:r>
          </a:p>
        </p:txBody>
      </p:sp>
      <p:sp>
        <p:nvSpPr>
          <p:cNvPr id="8" name="Shape 83"/>
          <p:cNvSpPr txBox="1"/>
          <p:nvPr/>
        </p:nvSpPr>
        <p:spPr>
          <a:xfrm>
            <a:off x="1143000" y="2568535"/>
            <a:ext cx="9144000" cy="1139372"/>
          </a:xfrm>
          <a:prstGeom prst="rect">
            <a:avLst/>
          </a:prstGeom>
          <a:noFill/>
          <a:ln>
            <a:noFill/>
          </a:ln>
        </p:spPr>
        <p:txBody>
          <a:bodyPr lIns="91425" tIns="45700" rIns="91425" bIns="45700" anchor="ctr" anchorCtr="0">
            <a:noAutofit/>
          </a:bodyPr>
          <a:lstStyle/>
          <a:p>
            <a:pPr lvl="0" algn="ctr" defTabSz="914400">
              <a:buSzPct val="25000"/>
            </a:pPr>
            <a:r>
              <a:rPr lang="en-MY" sz="3000" kern="0" dirty="0">
                <a:solidFill>
                  <a:srgbClr val="E36C09"/>
                </a:solidFill>
              </a:rPr>
              <a:t>FONAP, Berlin</a:t>
            </a:r>
          </a:p>
          <a:p>
            <a:pPr lvl="0" algn="ctr" defTabSz="914400">
              <a:buSzPct val="25000"/>
            </a:pPr>
            <a:r>
              <a:rPr lang="en-MY" sz="3000" kern="0" dirty="0">
                <a:solidFill>
                  <a:srgbClr val="E36C09"/>
                </a:solidFill>
              </a:rPr>
              <a:t>Sept 2017</a:t>
            </a:r>
            <a:endParaRPr lang="en-MY" sz="2000" kern="0" dirty="0">
              <a:solidFill>
                <a:srgbClr val="E36C09"/>
              </a:solidFill>
            </a:endParaRPr>
          </a:p>
        </p:txBody>
      </p:sp>
      <p:pic>
        <p:nvPicPr>
          <p:cNvPr id="2" name="Picture 1">
            <a:extLst>
              <a:ext uri="{FF2B5EF4-FFF2-40B4-BE49-F238E27FC236}">
                <a16:creationId xmlns:a16="http://schemas.microsoft.com/office/drawing/2014/main" id="{4BEB81A6-B40D-4AC9-971D-8CD7D9E3C098}"/>
              </a:ext>
            </a:extLst>
          </p:cNvPr>
          <p:cNvPicPr>
            <a:picLocks noChangeAspect="1"/>
          </p:cNvPicPr>
          <p:nvPr/>
        </p:nvPicPr>
        <p:blipFill>
          <a:blip r:embed="rId4"/>
          <a:stretch>
            <a:fillRect/>
          </a:stretch>
        </p:blipFill>
        <p:spPr>
          <a:xfrm>
            <a:off x="4382888" y="5859230"/>
            <a:ext cx="3121423" cy="6584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26589" y="1042274"/>
            <a:ext cx="5492400" cy="5439639"/>
          </a:xfrm>
        </p:spPr>
        <p:txBody>
          <a:bodyPr>
            <a:normAutofit fontScale="92500"/>
          </a:bodyPr>
          <a:lstStyle/>
          <a:p>
            <a:pPr marL="742950" indent="-742950">
              <a:buAutoNum type="arabicPeriod"/>
            </a:pPr>
            <a:r>
              <a:rPr lang="en-GB" sz="3510" dirty="0"/>
              <a:t>TF so far only looked at content of P&amp;C</a:t>
            </a:r>
          </a:p>
          <a:p>
            <a:pPr marL="742950" indent="-742950">
              <a:buAutoNum type="arabicPeriod"/>
            </a:pPr>
            <a:r>
              <a:rPr lang="en-GB" sz="3510" dirty="0"/>
              <a:t>Aspects such as structure, simplification, metrication, etc yet to be discussed</a:t>
            </a:r>
          </a:p>
          <a:p>
            <a:pPr marL="742950" indent="-742950">
              <a:buAutoNum type="arabicPeriod"/>
            </a:pPr>
            <a:r>
              <a:rPr lang="en-GB" sz="3510" dirty="0"/>
              <a:t>Separate TF subgroups working on ‘no-deforestation’ and ‘smallholders’ </a:t>
            </a:r>
          </a:p>
          <a:p>
            <a:pPr marL="0" indent="0">
              <a:buNone/>
            </a:pPr>
            <a:r>
              <a:rPr lang="en-GB" sz="3510" dirty="0"/>
              <a:t>	</a:t>
            </a:r>
          </a:p>
        </p:txBody>
      </p:sp>
      <p:sp>
        <p:nvSpPr>
          <p:cNvPr id="7" name="Title 6"/>
          <p:cNvSpPr>
            <a:spLocks noGrp="1"/>
          </p:cNvSpPr>
          <p:nvPr>
            <p:ph type="title"/>
          </p:nvPr>
        </p:nvSpPr>
        <p:spPr/>
        <p:txBody>
          <a:bodyPr/>
          <a:lstStyle/>
          <a:p>
            <a:r>
              <a:rPr lang="en-GB" dirty="0"/>
              <a:t>Draft 1 – Key Changes   </a:t>
            </a:r>
          </a:p>
        </p:txBody>
      </p:sp>
      <p:pic>
        <p:nvPicPr>
          <p:cNvPr id="9" name="Picture 8"/>
          <p:cNvPicPr>
            <a:picLocks noChangeAspect="1"/>
          </p:cNvPicPr>
          <p:nvPr/>
        </p:nvPicPr>
        <p:blipFill>
          <a:blip r:embed="rId2"/>
          <a:stretch>
            <a:fillRect/>
          </a:stretch>
        </p:blipFill>
        <p:spPr>
          <a:xfrm>
            <a:off x="5818988" y="1369649"/>
            <a:ext cx="5759391" cy="3842593"/>
          </a:xfrm>
          <a:prstGeom prst="rect">
            <a:avLst/>
          </a:prstGeom>
        </p:spPr>
      </p:pic>
    </p:spTree>
    <p:extLst>
      <p:ext uri="{BB962C8B-B14F-4D97-AF65-F5344CB8AC3E}">
        <p14:creationId xmlns:p14="http://schemas.microsoft.com/office/powerpoint/2010/main" val="28976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0"/>
            <a:ext cx="8229600" cy="4637112"/>
          </a:xfrm>
        </p:spPr>
        <p:txBody>
          <a:bodyPr>
            <a:normAutofit fontScale="55000" lnSpcReduction="20000"/>
          </a:bodyPr>
          <a:lstStyle/>
          <a:p>
            <a:pPr marL="0" indent="0">
              <a:buNone/>
            </a:pPr>
            <a:r>
              <a:rPr lang="en-US" dirty="0">
                <a:solidFill>
                  <a:schemeClr val="accent6">
                    <a:lumMod val="75000"/>
                  </a:schemeClr>
                </a:solidFill>
              </a:rPr>
              <a:t>Workforce</a:t>
            </a:r>
          </a:p>
          <a:p>
            <a:r>
              <a:rPr lang="en-US" dirty="0"/>
              <a:t>Work terms and conditions: decent living wage, documentation, family labour, conditions [6.5]</a:t>
            </a:r>
          </a:p>
          <a:p>
            <a:r>
              <a:rPr lang="en-US" dirty="0"/>
              <a:t>Labour rights: freedom of association [6.6]and non-discrimination [6.8]</a:t>
            </a:r>
          </a:p>
          <a:p>
            <a:r>
              <a:rPr lang="en-US" dirty="0"/>
              <a:t>Exploitation of labour: prohibition of child labour [6.7] and forced labour [6.12]</a:t>
            </a:r>
          </a:p>
          <a:p>
            <a:pPr marL="0" indent="0">
              <a:buNone/>
            </a:pPr>
            <a:r>
              <a:rPr lang="en-US" dirty="0">
                <a:solidFill>
                  <a:schemeClr val="accent6">
                    <a:lumMod val="75000"/>
                  </a:schemeClr>
                </a:solidFill>
              </a:rPr>
              <a:t>Environment</a:t>
            </a:r>
          </a:p>
          <a:p>
            <a:r>
              <a:rPr lang="en-US" dirty="0"/>
              <a:t>No deforestation [pre 7.3]</a:t>
            </a:r>
          </a:p>
          <a:p>
            <a:r>
              <a:rPr lang="en-US" dirty="0"/>
              <a:t>HCV: management plan at landscape level [5.2], </a:t>
            </a:r>
            <a:r>
              <a:rPr lang="en-US" dirty="0" err="1"/>
              <a:t>RaCP</a:t>
            </a:r>
            <a:r>
              <a:rPr lang="en-US" dirty="0"/>
              <a:t>, management and assessment tailored to scale; simplified approach below X ha [7.3].</a:t>
            </a:r>
          </a:p>
          <a:p>
            <a:r>
              <a:rPr lang="en-US" dirty="0"/>
              <a:t>Soils: No new planting on peat [7.4b]; protect soils; manage existing plantations on peat responsibly [4.3a&amp;b].</a:t>
            </a:r>
          </a:p>
          <a:p>
            <a:r>
              <a:rPr lang="en-US" dirty="0"/>
              <a:t>Pesticides: No use of WHO listed chemicals or paraquat [4.6]</a:t>
            </a:r>
          </a:p>
          <a:p>
            <a:pPr marL="0" indent="0">
              <a:buNone/>
            </a:pPr>
            <a:r>
              <a:rPr lang="en-US" dirty="0">
                <a:solidFill>
                  <a:schemeClr val="accent6">
                    <a:lumMod val="75000"/>
                  </a:schemeClr>
                </a:solidFill>
              </a:rPr>
              <a:t>Community and legality </a:t>
            </a:r>
          </a:p>
          <a:p>
            <a:r>
              <a:rPr lang="en-US" dirty="0"/>
              <a:t>Planting on local people’s land: FPIC and local food security [7.5]</a:t>
            </a:r>
          </a:p>
          <a:p>
            <a:r>
              <a:rPr lang="en-US" dirty="0"/>
              <a:t>Right to use the land [2.2]</a:t>
            </a:r>
          </a:p>
          <a:p>
            <a:r>
              <a:rPr lang="en-US" dirty="0"/>
              <a:t>Legality of 3</a:t>
            </a:r>
            <a:r>
              <a:rPr lang="en-US" baseline="30000" dirty="0"/>
              <a:t>rd</a:t>
            </a:r>
            <a:r>
              <a:rPr lang="en-US" dirty="0"/>
              <a:t> party Fresh Fruit Bunches (FFB) [4.1]</a:t>
            </a:r>
          </a:p>
          <a:p>
            <a:r>
              <a:rPr lang="en-US" dirty="0"/>
              <a:t>Grievances, complaints [6.3] and human rights defenders [6.13]</a:t>
            </a:r>
          </a:p>
          <a:p>
            <a:endParaRPr lang="en-US" dirty="0"/>
          </a:p>
        </p:txBody>
      </p:sp>
      <p:sp>
        <p:nvSpPr>
          <p:cNvPr id="4" name="Rectangle 3"/>
          <p:cNvSpPr/>
          <p:nvPr/>
        </p:nvSpPr>
        <p:spPr>
          <a:xfrm>
            <a:off x="0" y="762000"/>
            <a:ext cx="5580112" cy="506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800" b="1" dirty="0">
                <a:solidFill>
                  <a:prstClr val="white"/>
                </a:solidFill>
                <a:latin typeface="Calibri" panose="020F0502020204030204"/>
              </a:rPr>
              <a:t>MAIN TOPICS</a:t>
            </a:r>
          </a:p>
        </p:txBody>
      </p:sp>
    </p:spTree>
    <p:extLst>
      <p:ext uri="{BB962C8B-B14F-4D97-AF65-F5344CB8AC3E}">
        <p14:creationId xmlns:p14="http://schemas.microsoft.com/office/powerpoint/2010/main" val="25850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spo TARDEMARK-09.png"/>
          <p:cNvPicPr>
            <a:picLocks noChangeAspect="1"/>
          </p:cNvPicPr>
          <p:nvPr/>
        </p:nvPicPr>
        <p:blipFill>
          <a:blip r:embed="rId2" cstate="print"/>
          <a:stretch>
            <a:fillRect/>
          </a:stretch>
        </p:blipFill>
        <p:spPr>
          <a:xfrm>
            <a:off x="228600" y="5773462"/>
            <a:ext cx="845012" cy="855938"/>
          </a:xfrm>
          <a:prstGeom prst="rect">
            <a:avLst/>
          </a:prstGeom>
        </p:spPr>
      </p:pic>
      <p:sp>
        <p:nvSpPr>
          <p:cNvPr id="26" name="TextBox 25"/>
          <p:cNvSpPr txBox="1"/>
          <p:nvPr/>
        </p:nvSpPr>
        <p:spPr>
          <a:xfrm>
            <a:off x="4343399" y="2993886"/>
            <a:ext cx="2886075" cy="1200329"/>
          </a:xfrm>
          <a:prstGeom prst="rect">
            <a:avLst/>
          </a:prstGeom>
          <a:noFill/>
        </p:spPr>
        <p:txBody>
          <a:bodyPr wrap="square" rtlCol="0">
            <a:spAutoFit/>
          </a:bodyPr>
          <a:lstStyle/>
          <a:p>
            <a:pPr algn="ctr"/>
            <a:r>
              <a:rPr lang="en-US" dirty="0">
                <a:solidFill>
                  <a:schemeClr val="accent6"/>
                </a:solidFill>
                <a:latin typeface="Museo Slab 500" pitchFamily="50" charset="0"/>
                <a:hlinkClick r:id="rId3"/>
              </a:rPr>
              <a:t>www.rspo.org</a:t>
            </a:r>
            <a:endParaRPr lang="en-US" dirty="0">
              <a:solidFill>
                <a:schemeClr val="accent6"/>
              </a:solidFill>
              <a:latin typeface="Museo Slab 500" pitchFamily="50" charset="0"/>
            </a:endParaRPr>
          </a:p>
          <a:p>
            <a:pPr algn="ctr"/>
            <a:r>
              <a:rPr lang="en-US" dirty="0">
                <a:solidFill>
                  <a:schemeClr val="accent6"/>
                </a:solidFill>
                <a:latin typeface="Museo Slab 500" pitchFamily="50" charset="0"/>
                <a:hlinkClick r:id="rId4"/>
              </a:rPr>
              <a:t>www.proforest.net</a:t>
            </a:r>
            <a:endParaRPr lang="en-US" dirty="0">
              <a:solidFill>
                <a:schemeClr val="accent6"/>
              </a:solidFill>
              <a:latin typeface="Museo Slab 500" pitchFamily="50" charset="0"/>
            </a:endParaRPr>
          </a:p>
          <a:p>
            <a:pPr algn="ctr"/>
            <a:endParaRPr lang="en-US" dirty="0">
              <a:solidFill>
                <a:schemeClr val="accent6"/>
              </a:solidFill>
              <a:latin typeface="Museo Slab 500" pitchFamily="50" charset="0"/>
            </a:endParaRPr>
          </a:p>
        </p:txBody>
      </p:sp>
      <p:sp>
        <p:nvSpPr>
          <p:cNvPr id="29" name="TextBox 28"/>
          <p:cNvSpPr txBox="1"/>
          <p:nvPr/>
        </p:nvSpPr>
        <p:spPr>
          <a:xfrm>
            <a:off x="3886198" y="4040455"/>
            <a:ext cx="3800475" cy="338554"/>
          </a:xfrm>
          <a:prstGeom prst="rect">
            <a:avLst/>
          </a:prstGeom>
          <a:noFill/>
        </p:spPr>
        <p:txBody>
          <a:bodyPr wrap="square" rtlCol="0">
            <a:spAutoFit/>
          </a:bodyPr>
          <a:lstStyle/>
          <a:p>
            <a:pPr algn="ctr"/>
            <a:r>
              <a:rPr lang="en-US" sz="1600" dirty="0">
                <a:solidFill>
                  <a:schemeClr val="bg1">
                    <a:lumMod val="50000"/>
                  </a:schemeClr>
                </a:solidFill>
              </a:rPr>
              <a:t>27 Sept 2017</a:t>
            </a:r>
          </a:p>
        </p:txBody>
      </p:sp>
      <p:sp>
        <p:nvSpPr>
          <p:cNvPr id="17" name="TextBox 16"/>
          <p:cNvSpPr txBox="1"/>
          <p:nvPr/>
        </p:nvSpPr>
        <p:spPr>
          <a:xfrm>
            <a:off x="2790825" y="2286000"/>
            <a:ext cx="6286500" cy="707886"/>
          </a:xfrm>
          <a:prstGeom prst="rect">
            <a:avLst/>
          </a:prstGeom>
          <a:noFill/>
        </p:spPr>
        <p:txBody>
          <a:bodyPr wrap="square" rtlCol="0" anchor="ctr">
            <a:spAutoFit/>
          </a:bodyPr>
          <a:lstStyle/>
          <a:p>
            <a:pPr algn="ctr"/>
            <a:r>
              <a:rPr lang="en-US" sz="4000" dirty="0">
                <a:solidFill>
                  <a:schemeClr val="bg2">
                    <a:lumMod val="25000"/>
                  </a:schemeClr>
                </a:solidFill>
                <a:latin typeface="Museo Sans 500" pitchFamily="50" charset="0"/>
              </a:rPr>
              <a:t>THANK YOU</a:t>
            </a:r>
          </a:p>
        </p:txBody>
      </p:sp>
      <p:cxnSp>
        <p:nvCxnSpPr>
          <p:cNvPr id="22" name="Straight Connector 21"/>
          <p:cNvCxnSpPr/>
          <p:nvPr/>
        </p:nvCxnSpPr>
        <p:spPr>
          <a:xfrm>
            <a:off x="2190750" y="2970212"/>
            <a:ext cx="7486650" cy="15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5" name="Picture 34" descr="RSPO LOGO-04.png"/>
          <p:cNvPicPr>
            <a:picLocks noChangeAspect="1"/>
          </p:cNvPicPr>
          <p:nvPr/>
        </p:nvPicPr>
        <p:blipFill>
          <a:blip r:embed="rId5" cstate="print"/>
          <a:stretch>
            <a:fillRect/>
          </a:stretch>
        </p:blipFill>
        <p:spPr>
          <a:xfrm>
            <a:off x="9753600" y="6248400"/>
            <a:ext cx="1828800" cy="268996"/>
          </a:xfrm>
          <a:prstGeom prst="rect">
            <a:avLst/>
          </a:prstGeom>
        </p:spPr>
      </p:pic>
      <p:sp>
        <p:nvSpPr>
          <p:cNvPr id="42" name="Rectangle 41"/>
          <p:cNvSpPr/>
          <p:nvPr/>
        </p:nvSpPr>
        <p:spPr>
          <a:xfrm>
            <a:off x="228600" y="228600"/>
            <a:ext cx="11430000" cy="6400800"/>
          </a:xfrm>
          <a:prstGeom prst="rect">
            <a:avLst/>
          </a:prstGeom>
          <a:noFill/>
          <a:ln w="6350">
            <a:solidFill>
              <a:srgbClr val="00B0F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chemeClr val="bg1">
                    <a:lumMod val="95000"/>
                  </a:schemeClr>
                </a:solidFill>
              </a:l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6590" y="1042273"/>
            <a:ext cx="7873972" cy="5440562"/>
          </a:xfrm>
        </p:spPr>
        <p:txBody>
          <a:bodyPr>
            <a:noAutofit/>
          </a:bodyPr>
          <a:lstStyle/>
          <a:p>
            <a:r>
              <a:rPr lang="en-GB" sz="1800" dirty="0"/>
              <a:t>ISEAL Standard Setting Code calls for a review of the standard every 5 years</a:t>
            </a:r>
          </a:p>
          <a:p>
            <a:pPr marL="0" indent="0">
              <a:buNone/>
            </a:pPr>
            <a:endParaRPr lang="en-GB" sz="1800" dirty="0"/>
          </a:p>
          <a:p>
            <a:r>
              <a:rPr lang="en-GB" sz="1800" dirty="0"/>
              <a:t>Current P&amp;Cs in vigour since 2013 (first P&amp;Cs 2005; 2 year trial till 2007)</a:t>
            </a:r>
          </a:p>
          <a:p>
            <a:pPr marL="0" indent="0">
              <a:buNone/>
            </a:pPr>
            <a:endParaRPr lang="en-GB" sz="1800" dirty="0"/>
          </a:p>
          <a:p>
            <a:r>
              <a:rPr lang="en-GB" sz="1800" dirty="0"/>
              <a:t>Key elements of RSPO SOP for Standard Setting &amp; </a:t>
            </a:r>
            <a:r>
              <a:rPr lang="en-GB" sz="1800" dirty="0" err="1"/>
              <a:t>ToR</a:t>
            </a:r>
            <a:r>
              <a:rPr lang="en-GB" sz="1800" dirty="0"/>
              <a:t> for Standard Setting Process as approved by Board of Governors in Feb 2017:</a:t>
            </a:r>
          </a:p>
          <a:p>
            <a:pPr lvl="1"/>
            <a:r>
              <a:rPr lang="en-GB" sz="1800" dirty="0"/>
              <a:t>Steering Group </a:t>
            </a:r>
          </a:p>
          <a:p>
            <a:pPr lvl="1"/>
            <a:r>
              <a:rPr lang="en-GB" sz="1800" dirty="0"/>
              <a:t>P&amp;C Review Taskforce composed of 24 substantive members</a:t>
            </a:r>
          </a:p>
          <a:p>
            <a:pPr lvl="1"/>
            <a:r>
              <a:rPr lang="en-GB" sz="1800" dirty="0"/>
              <a:t>Estimated 4 Taskforce meetings</a:t>
            </a:r>
          </a:p>
          <a:p>
            <a:pPr lvl="1"/>
            <a:r>
              <a:rPr lang="en-GB" sz="1800" dirty="0"/>
              <a:t>2 public consultation periods incl. physical consultation workshops</a:t>
            </a:r>
          </a:p>
          <a:p>
            <a:pPr marL="445759" lvl="1" indent="0">
              <a:buNone/>
            </a:pPr>
            <a:endParaRPr lang="en-GB" sz="1800" dirty="0"/>
          </a:p>
          <a:p>
            <a:r>
              <a:rPr lang="en-GB" sz="1800" dirty="0"/>
              <a:t>Facilitation team: </a:t>
            </a:r>
          </a:p>
          <a:p>
            <a:pPr lvl="1"/>
            <a:r>
              <a:rPr lang="en-GB" sz="1800" dirty="0"/>
              <a:t>Proforest: overall technical facilitation of entire process incl. public consultation phases by Proforest </a:t>
            </a:r>
          </a:p>
          <a:p>
            <a:pPr lvl="1"/>
            <a:r>
              <a:rPr lang="en-GB" sz="1800" dirty="0" err="1"/>
              <a:t>Daemeter</a:t>
            </a:r>
            <a:r>
              <a:rPr lang="en-GB" sz="1800" dirty="0"/>
              <a:t>: facilitation of Taskforce meetings </a:t>
            </a:r>
          </a:p>
          <a:p>
            <a:pPr lvl="1"/>
            <a:r>
              <a:rPr lang="en-GB" sz="1800" dirty="0"/>
              <a:t>RSPO Secretariat: technical team supporting the facilitators		</a:t>
            </a:r>
          </a:p>
        </p:txBody>
      </p:sp>
      <p:pic>
        <p:nvPicPr>
          <p:cNvPr id="3" name="Picture 2"/>
          <p:cNvPicPr>
            <a:picLocks noChangeAspect="1"/>
          </p:cNvPicPr>
          <p:nvPr/>
        </p:nvPicPr>
        <p:blipFill>
          <a:blip r:embed="rId3"/>
          <a:stretch>
            <a:fillRect/>
          </a:stretch>
        </p:blipFill>
        <p:spPr>
          <a:xfrm>
            <a:off x="8200561" y="1230207"/>
            <a:ext cx="3591721" cy="4788960"/>
          </a:xfrm>
          <a:prstGeom prst="rect">
            <a:avLst/>
          </a:prstGeom>
        </p:spPr>
      </p:pic>
      <p:sp>
        <p:nvSpPr>
          <p:cNvPr id="7" name="Title 6">
            <a:extLst>
              <a:ext uri="{FF2B5EF4-FFF2-40B4-BE49-F238E27FC236}">
                <a16:creationId xmlns:a16="http://schemas.microsoft.com/office/drawing/2014/main" id="{7915442C-9579-46E5-8F6C-3CB20C6BAEE6}"/>
              </a:ext>
            </a:extLst>
          </p:cNvPr>
          <p:cNvSpPr>
            <a:spLocks noGrp="1"/>
          </p:cNvSpPr>
          <p:nvPr>
            <p:ph type="title"/>
          </p:nvPr>
        </p:nvSpPr>
        <p:spPr/>
        <p:txBody>
          <a:bodyPr/>
          <a:lstStyle/>
          <a:p>
            <a:endParaRPr lang="en-GB" dirty="0"/>
          </a:p>
        </p:txBody>
      </p:sp>
      <p:sp>
        <p:nvSpPr>
          <p:cNvPr id="8" name="Rectangle 7">
            <a:extLst>
              <a:ext uri="{FF2B5EF4-FFF2-40B4-BE49-F238E27FC236}">
                <a16:creationId xmlns:a16="http://schemas.microsoft.com/office/drawing/2014/main" id="{35DE8494-40AD-43DE-9071-76EA5FE5FF1D}"/>
              </a:ext>
            </a:extLst>
          </p:cNvPr>
          <p:cNvSpPr/>
          <p:nvPr/>
        </p:nvSpPr>
        <p:spPr>
          <a:xfrm>
            <a:off x="5862" y="297541"/>
            <a:ext cx="7086600" cy="533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Background</a:t>
            </a:r>
          </a:p>
        </p:txBody>
      </p:sp>
    </p:spTree>
    <p:extLst>
      <p:ext uri="{BB962C8B-B14F-4D97-AF65-F5344CB8AC3E}">
        <p14:creationId xmlns:p14="http://schemas.microsoft.com/office/powerpoint/2010/main" val="306088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6588" y="762000"/>
            <a:ext cx="11234023" cy="5440562"/>
          </a:xfrm>
        </p:spPr>
        <p:txBody>
          <a:bodyPr>
            <a:noAutofit/>
          </a:bodyPr>
          <a:lstStyle/>
          <a:p>
            <a:pPr lvl="1"/>
            <a:r>
              <a:rPr lang="en-GB" sz="1950" dirty="0"/>
              <a:t>Steering Group has oversight of process &amp; called upon to resolve deadlock situations in the TF</a:t>
            </a:r>
          </a:p>
          <a:p>
            <a:pPr marL="445759" lvl="1" indent="0">
              <a:buNone/>
            </a:pPr>
            <a:r>
              <a:rPr lang="en-GB" sz="1950" dirty="0"/>
              <a:t>	Composed of:</a:t>
            </a:r>
          </a:p>
          <a:p>
            <a:pPr lvl="2"/>
            <a:r>
              <a:rPr lang="en-GB" sz="1950" dirty="0"/>
              <a:t>members of Standard &amp; Certification Standing Committee</a:t>
            </a:r>
          </a:p>
          <a:p>
            <a:pPr lvl="2"/>
            <a:r>
              <a:rPr lang="en-GB" sz="1950" dirty="0"/>
              <a:t>Chair of Communications &amp; Claims Standing Committee</a:t>
            </a:r>
          </a:p>
          <a:p>
            <a:pPr lvl="2"/>
            <a:r>
              <a:rPr lang="en-GB" sz="1950" dirty="0"/>
              <a:t>Chair of Trade &amp; Traceability Standing Committee</a:t>
            </a:r>
          </a:p>
          <a:p>
            <a:pPr lvl="2"/>
            <a:r>
              <a:rPr lang="en-GB" sz="1950" dirty="0"/>
              <a:t>RSPO Technical Director</a:t>
            </a:r>
          </a:p>
          <a:p>
            <a:pPr marL="445759" lvl="1" indent="0">
              <a:buNone/>
            </a:pPr>
            <a:r>
              <a:rPr lang="en-GB" sz="1950" dirty="0"/>
              <a:t>	&amp;  joined by Chair of P&amp;C Review Taskforce &amp; Co-Chair of SHWG in informant/non-voting 	capacities</a:t>
            </a:r>
          </a:p>
          <a:p>
            <a:pPr marL="445759" lvl="1" indent="0">
              <a:buNone/>
            </a:pPr>
            <a:endParaRPr lang="en-GB" sz="1950" dirty="0"/>
          </a:p>
          <a:p>
            <a:pPr lvl="1"/>
            <a:r>
              <a:rPr lang="en-GB" sz="1950" dirty="0"/>
              <a:t>P&amp;C Review Taskforce (TF) composed of 24 substantive members (&amp; 24 alternates):</a:t>
            </a:r>
          </a:p>
          <a:p>
            <a:pPr lvl="2"/>
            <a:r>
              <a:rPr lang="en-GB" sz="1950" dirty="0">
                <a:solidFill>
                  <a:srgbClr val="EE7813"/>
                </a:solidFill>
              </a:rPr>
              <a:t>3 Smallholder/</a:t>
            </a:r>
            <a:r>
              <a:rPr lang="en-GB" sz="1950" dirty="0" err="1">
                <a:solidFill>
                  <a:srgbClr val="EE7813"/>
                </a:solidFill>
              </a:rPr>
              <a:t>Outgrower</a:t>
            </a:r>
            <a:r>
              <a:rPr lang="en-GB" sz="1950" dirty="0">
                <a:solidFill>
                  <a:srgbClr val="EE7813"/>
                </a:solidFill>
              </a:rPr>
              <a:t> representatives</a:t>
            </a:r>
          </a:p>
          <a:p>
            <a:pPr lvl="2"/>
            <a:r>
              <a:rPr lang="en-GB" sz="1950" dirty="0">
                <a:solidFill>
                  <a:srgbClr val="EE7813"/>
                </a:solidFill>
              </a:rPr>
              <a:t>3 Rest of the World growers</a:t>
            </a:r>
          </a:p>
          <a:p>
            <a:pPr lvl="2"/>
            <a:r>
              <a:rPr lang="en-GB" sz="1950" dirty="0">
                <a:solidFill>
                  <a:srgbClr val="EE7813"/>
                </a:solidFill>
              </a:rPr>
              <a:t>3 Social NGO</a:t>
            </a:r>
          </a:p>
          <a:p>
            <a:pPr lvl="2"/>
            <a:r>
              <a:rPr lang="en-GB" sz="1950" dirty="0">
                <a:solidFill>
                  <a:srgbClr val="EE7813"/>
                </a:solidFill>
              </a:rPr>
              <a:t>6 SCC actors incl. banks/investors</a:t>
            </a:r>
          </a:p>
          <a:p>
            <a:pPr marL="891518" lvl="2" indent="0">
              <a:buNone/>
            </a:pPr>
            <a:endParaRPr lang="en-GB" sz="1950" dirty="0"/>
          </a:p>
          <a:p>
            <a:pPr lvl="1"/>
            <a:r>
              <a:rPr lang="en-GB" sz="1950" dirty="0"/>
              <a:t>All TF members are listed on the dedicated subsite for the P&amp;C Review:</a:t>
            </a:r>
          </a:p>
          <a:p>
            <a:pPr marL="891518" lvl="2" indent="0">
              <a:buNone/>
            </a:pPr>
            <a:r>
              <a:rPr lang="en-GB" sz="1950" dirty="0">
                <a:hlinkClick r:id="rId3"/>
              </a:rPr>
              <a:t>http://www.rspo.org/principles-and-criteria-review</a:t>
            </a:r>
            <a:endParaRPr lang="en-GB" sz="1950" dirty="0"/>
          </a:p>
          <a:p>
            <a:pPr marL="891518" lvl="2" indent="0">
              <a:buNone/>
            </a:pPr>
            <a:r>
              <a:rPr lang="en-GB" sz="1950" dirty="0"/>
              <a:t>	</a:t>
            </a:r>
          </a:p>
        </p:txBody>
      </p:sp>
      <p:sp>
        <p:nvSpPr>
          <p:cNvPr id="2" name="TextBox 1"/>
          <p:cNvSpPr txBox="1"/>
          <p:nvPr/>
        </p:nvSpPr>
        <p:spPr>
          <a:xfrm>
            <a:off x="5943599" y="4267200"/>
            <a:ext cx="3550097" cy="1115305"/>
          </a:xfrm>
          <a:prstGeom prst="rect">
            <a:avLst/>
          </a:prstGeom>
          <a:noFill/>
        </p:spPr>
        <p:txBody>
          <a:bodyPr wrap="square" rtlCol="0">
            <a:spAutoFit/>
          </a:bodyPr>
          <a:lstStyle/>
          <a:p>
            <a:pPr marL="1114397" lvl="2" indent="-222879" defTabSz="891518">
              <a:spcBef>
                <a:spcPts val="488"/>
              </a:spcBef>
              <a:buClr>
                <a:srgbClr val="EE7813"/>
              </a:buClr>
              <a:buFont typeface="Arial" panose="020B0604020202020204" pitchFamily="34" charset="0"/>
              <a:buChar char="•"/>
            </a:pPr>
            <a:r>
              <a:rPr lang="en-GB" sz="1950" dirty="0">
                <a:solidFill>
                  <a:srgbClr val="EE7813"/>
                </a:solidFill>
              </a:rPr>
              <a:t>3 Indonesian growers</a:t>
            </a:r>
          </a:p>
          <a:p>
            <a:pPr marL="1114397" lvl="2" indent="-222879" defTabSz="891518">
              <a:spcBef>
                <a:spcPts val="488"/>
              </a:spcBef>
              <a:buClr>
                <a:srgbClr val="EE7813"/>
              </a:buClr>
              <a:buFont typeface="Arial" panose="020B0604020202020204" pitchFamily="34" charset="0"/>
              <a:buChar char="•"/>
            </a:pPr>
            <a:r>
              <a:rPr lang="en-GB" sz="1950" dirty="0">
                <a:solidFill>
                  <a:srgbClr val="EE7813"/>
                </a:solidFill>
              </a:rPr>
              <a:t>3 Malaysian growers</a:t>
            </a:r>
          </a:p>
          <a:p>
            <a:pPr marL="1114397" lvl="2" indent="-222879" defTabSz="891518">
              <a:spcBef>
                <a:spcPts val="488"/>
              </a:spcBef>
              <a:buClr>
                <a:srgbClr val="EE7813"/>
              </a:buClr>
              <a:buFont typeface="Arial" panose="020B0604020202020204" pitchFamily="34" charset="0"/>
              <a:buChar char="•"/>
            </a:pPr>
            <a:r>
              <a:rPr lang="en-GB" sz="1950" dirty="0">
                <a:solidFill>
                  <a:srgbClr val="EE7813"/>
                </a:solidFill>
              </a:rPr>
              <a:t>3 Environmental NGO</a:t>
            </a:r>
          </a:p>
        </p:txBody>
      </p:sp>
      <p:sp>
        <p:nvSpPr>
          <p:cNvPr id="7" name="Speech Bubble: Oval 6">
            <a:extLst>
              <a:ext uri="{FF2B5EF4-FFF2-40B4-BE49-F238E27FC236}">
                <a16:creationId xmlns:a16="http://schemas.microsoft.com/office/drawing/2014/main" id="{9B6D6713-244A-4347-B97F-0F1484FDE0F3}"/>
              </a:ext>
            </a:extLst>
          </p:cNvPr>
          <p:cNvSpPr/>
          <p:nvPr/>
        </p:nvSpPr>
        <p:spPr>
          <a:xfrm>
            <a:off x="9674735" y="4957620"/>
            <a:ext cx="1825370" cy="1244942"/>
          </a:xfrm>
          <a:prstGeom prst="wedgeEllipseCallout">
            <a:avLst>
              <a:gd name="adj1" fmla="val -96969"/>
              <a:gd name="adj2" fmla="val 73307"/>
            </a:avLst>
          </a:prstGeom>
          <a:solidFill>
            <a:srgbClr val="41858E"/>
          </a:solidFill>
          <a:ln>
            <a:solidFill>
              <a:srgbClr val="2A9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70" dirty="0"/>
              <a:t>Contact form</a:t>
            </a:r>
          </a:p>
        </p:txBody>
      </p:sp>
      <p:sp>
        <p:nvSpPr>
          <p:cNvPr id="4" name="Title 3">
            <a:extLst>
              <a:ext uri="{FF2B5EF4-FFF2-40B4-BE49-F238E27FC236}">
                <a16:creationId xmlns:a16="http://schemas.microsoft.com/office/drawing/2014/main" id="{B9352CE3-B9AF-4FCC-B9C1-7861C42F33F4}"/>
              </a:ext>
            </a:extLst>
          </p:cNvPr>
          <p:cNvSpPr>
            <a:spLocks noGrp="1"/>
          </p:cNvSpPr>
          <p:nvPr>
            <p:ph type="title"/>
          </p:nvPr>
        </p:nvSpPr>
        <p:spPr/>
        <p:txBody>
          <a:bodyPr/>
          <a:lstStyle/>
          <a:p>
            <a:endParaRPr lang="en-GB" dirty="0"/>
          </a:p>
        </p:txBody>
      </p:sp>
      <p:sp>
        <p:nvSpPr>
          <p:cNvPr id="9" name="Rectangle 8">
            <a:extLst>
              <a:ext uri="{FF2B5EF4-FFF2-40B4-BE49-F238E27FC236}">
                <a16:creationId xmlns:a16="http://schemas.microsoft.com/office/drawing/2014/main" id="{F33C1A65-AA8E-494C-8002-4ABFB15B0766}"/>
              </a:ext>
            </a:extLst>
          </p:cNvPr>
          <p:cNvSpPr/>
          <p:nvPr/>
        </p:nvSpPr>
        <p:spPr>
          <a:xfrm>
            <a:off x="0" y="152400"/>
            <a:ext cx="7086600" cy="533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Key Roles </a:t>
            </a:r>
          </a:p>
        </p:txBody>
      </p:sp>
    </p:spTree>
    <p:extLst>
      <p:ext uri="{BB962C8B-B14F-4D97-AF65-F5344CB8AC3E}">
        <p14:creationId xmlns:p14="http://schemas.microsoft.com/office/powerpoint/2010/main" val="271148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3DE0-9356-4517-A9B8-03075B7023D6}"/>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E6697ADA-79C9-44E6-9CFC-37F0188E7D59}"/>
              </a:ext>
            </a:extLst>
          </p:cNvPr>
          <p:cNvPicPr/>
          <p:nvPr/>
        </p:nvPicPr>
        <p:blipFill rotWithShape="1">
          <a:blip r:embed="rId3"/>
          <a:srcRect l="13826" t="1654" r="952" b="9946"/>
          <a:stretch/>
        </p:blipFill>
        <p:spPr bwMode="auto">
          <a:xfrm>
            <a:off x="0" y="0"/>
            <a:ext cx="6324600" cy="4267200"/>
          </a:xfrm>
          <a:prstGeom prst="rect">
            <a:avLst/>
          </a:prstGeom>
          <a:ln>
            <a:noFill/>
          </a:ln>
          <a:extLst>
            <a:ext uri="{53640926-AAD7-44D8-BBD7-CCE9431645EC}">
              <a14:shadowObscured xmlns:a14="http://schemas.microsoft.com/office/drawing/2010/main"/>
            </a:ext>
          </a:extLst>
        </p:spPr>
      </p:pic>
      <p:sp>
        <p:nvSpPr>
          <p:cNvPr id="6" name="Arrow: Left 5">
            <a:extLst>
              <a:ext uri="{FF2B5EF4-FFF2-40B4-BE49-F238E27FC236}">
                <a16:creationId xmlns:a16="http://schemas.microsoft.com/office/drawing/2014/main" id="{C508D6AC-2771-482B-8ED3-380E044EAF29}"/>
              </a:ext>
            </a:extLst>
          </p:cNvPr>
          <p:cNvSpPr/>
          <p:nvPr/>
        </p:nvSpPr>
        <p:spPr>
          <a:xfrm>
            <a:off x="5775960" y="960439"/>
            <a:ext cx="1143000" cy="9144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tent Placeholder 6">
            <a:extLst>
              <a:ext uri="{FF2B5EF4-FFF2-40B4-BE49-F238E27FC236}">
                <a16:creationId xmlns:a16="http://schemas.microsoft.com/office/drawing/2014/main" id="{FA58A80F-85CF-4FA2-B409-078B2FE7A652}"/>
              </a:ext>
            </a:extLst>
          </p:cNvPr>
          <p:cNvPicPr>
            <a:picLocks noGrp="1"/>
          </p:cNvPicPr>
          <p:nvPr>
            <p:ph idx="1"/>
          </p:nvPr>
        </p:nvPicPr>
        <p:blipFill rotWithShape="1">
          <a:blip r:embed="rId4"/>
          <a:srcRect l="13295" t="709" b="5219"/>
          <a:stretch/>
        </p:blipFill>
        <p:spPr bwMode="auto">
          <a:xfrm>
            <a:off x="1905000" y="2124221"/>
            <a:ext cx="7416042" cy="4525963"/>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A71F117-AB96-4B7B-94FD-234F255285EF}"/>
              </a:ext>
            </a:extLst>
          </p:cNvPr>
          <p:cNvPicPr/>
          <p:nvPr/>
        </p:nvPicPr>
        <p:blipFill rotWithShape="1">
          <a:blip r:embed="rId5"/>
          <a:srcRect l="13161" t="1183" b="4747"/>
          <a:stretch/>
        </p:blipFill>
        <p:spPr bwMode="auto">
          <a:xfrm>
            <a:off x="6262370" y="3025458"/>
            <a:ext cx="5624830" cy="3874107"/>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68C87DF-7F1F-48CE-B000-61E9A519C36E}"/>
              </a:ext>
            </a:extLst>
          </p:cNvPr>
          <p:cNvPicPr>
            <a:picLocks noChangeAspect="1"/>
          </p:cNvPicPr>
          <p:nvPr/>
        </p:nvPicPr>
        <p:blipFill rotWithShape="1">
          <a:blip r:embed="rId6"/>
          <a:srcRect l="25000" t="998" r="23719" b="8974"/>
          <a:stretch/>
        </p:blipFill>
        <p:spPr>
          <a:xfrm>
            <a:off x="7108883" y="15557"/>
            <a:ext cx="6096000" cy="6019801"/>
          </a:xfrm>
          <a:prstGeom prst="rect">
            <a:avLst/>
          </a:prstGeom>
        </p:spPr>
      </p:pic>
    </p:spTree>
    <p:extLst>
      <p:ext uri="{BB962C8B-B14F-4D97-AF65-F5344CB8AC3E}">
        <p14:creationId xmlns:p14="http://schemas.microsoft.com/office/powerpoint/2010/main" val="295950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71622" y="5715000"/>
            <a:ext cx="10698480" cy="1143000"/>
          </a:xfrm>
        </p:spPr>
        <p:txBody>
          <a:bodyPr/>
          <a:lstStyle/>
          <a:p>
            <a:r>
              <a:rPr lang="en-US" dirty="0"/>
              <a:t>Timeline</a:t>
            </a:r>
          </a:p>
        </p:txBody>
      </p:sp>
      <p:grpSp>
        <p:nvGrpSpPr>
          <p:cNvPr id="4" name="Group 3"/>
          <p:cNvGrpSpPr/>
          <p:nvPr/>
        </p:nvGrpSpPr>
        <p:grpSpPr>
          <a:xfrm>
            <a:off x="512944" y="3071900"/>
            <a:ext cx="996887" cy="1205338"/>
            <a:chOff x="1193241" y="2135150"/>
            <a:chExt cx="845888" cy="1309762"/>
          </a:xfrm>
          <a:solidFill>
            <a:srgbClr val="669900"/>
          </a:solidFill>
        </p:grpSpPr>
        <p:sp>
          <p:nvSpPr>
            <p:cNvPr id="5" name="Rounded Rectangle 4"/>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1218016" y="2171727"/>
              <a:ext cx="796338"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TF establishment</a:t>
              </a:r>
            </a:p>
            <a:p>
              <a:pPr algn="ctr" defTabSz="390049">
                <a:spcBef>
                  <a:spcPct val="0"/>
                </a:spcBef>
                <a:spcAft>
                  <a:spcPct val="35000"/>
                </a:spcAft>
              </a:pPr>
              <a:r>
                <a:rPr lang="en-US" sz="1170" dirty="0"/>
                <a:t>Proforest Preparatory Report</a:t>
              </a:r>
            </a:p>
            <a:p>
              <a:pPr algn="ctr" defTabSz="390049">
                <a:lnSpc>
                  <a:spcPct val="90000"/>
                </a:lnSpc>
                <a:spcBef>
                  <a:spcPct val="0"/>
                </a:spcBef>
                <a:spcAft>
                  <a:spcPct val="35000"/>
                </a:spcAft>
              </a:pPr>
              <a:endParaRPr lang="en-US" sz="1170" dirty="0"/>
            </a:p>
          </p:txBody>
        </p:sp>
      </p:grpSp>
      <p:grpSp>
        <p:nvGrpSpPr>
          <p:cNvPr id="9" name="Group 8"/>
          <p:cNvGrpSpPr/>
          <p:nvPr/>
        </p:nvGrpSpPr>
        <p:grpSpPr>
          <a:xfrm>
            <a:off x="1606534" y="3079292"/>
            <a:ext cx="996887" cy="1205338"/>
            <a:chOff x="1193241" y="2135150"/>
            <a:chExt cx="845888" cy="1309762"/>
          </a:xfrm>
          <a:solidFill>
            <a:srgbClr val="669900"/>
          </a:solidFill>
        </p:grpSpPr>
        <p:sp>
          <p:nvSpPr>
            <p:cNvPr id="10" name="Rounded Rectangle 9"/>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218016" y="2171727"/>
              <a:ext cx="796338"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lnSpc>
                  <a:spcPct val="90000"/>
                </a:lnSpc>
                <a:spcBef>
                  <a:spcPct val="0"/>
                </a:spcBef>
                <a:spcAft>
                  <a:spcPct val="35000"/>
                </a:spcAft>
              </a:pPr>
              <a:endParaRPr lang="en-US" sz="1170" dirty="0"/>
            </a:p>
            <a:p>
              <a:pPr algn="ctr" defTabSz="390049">
                <a:lnSpc>
                  <a:spcPct val="90000"/>
                </a:lnSpc>
                <a:spcBef>
                  <a:spcPct val="0"/>
                </a:spcBef>
                <a:spcAft>
                  <a:spcPct val="35000"/>
                </a:spcAft>
              </a:pPr>
              <a:r>
                <a:rPr lang="en-US" sz="1170" dirty="0"/>
                <a:t>First TF </a:t>
              </a:r>
              <a:br>
                <a:rPr lang="en-US" sz="1170" dirty="0"/>
              </a:br>
              <a:r>
                <a:rPr lang="en-US" sz="1170" dirty="0"/>
                <a:t>Meeting in KL </a:t>
              </a:r>
            </a:p>
            <a:p>
              <a:pPr algn="ctr" defTabSz="390049">
                <a:lnSpc>
                  <a:spcPct val="90000"/>
                </a:lnSpc>
                <a:spcBef>
                  <a:spcPct val="0"/>
                </a:spcBef>
                <a:spcAft>
                  <a:spcPct val="35000"/>
                </a:spcAft>
              </a:pPr>
              <a:endParaRPr lang="en-US" sz="1170" dirty="0"/>
            </a:p>
          </p:txBody>
        </p:sp>
      </p:grpSp>
      <p:grpSp>
        <p:nvGrpSpPr>
          <p:cNvPr id="12" name="Group 11"/>
          <p:cNvGrpSpPr/>
          <p:nvPr/>
        </p:nvGrpSpPr>
        <p:grpSpPr>
          <a:xfrm>
            <a:off x="2700126" y="3075823"/>
            <a:ext cx="996887" cy="1205338"/>
            <a:chOff x="1193241" y="2135150"/>
            <a:chExt cx="845888" cy="1309762"/>
          </a:xfrm>
          <a:solidFill>
            <a:srgbClr val="669900"/>
          </a:solidFill>
        </p:grpSpPr>
        <p:sp>
          <p:nvSpPr>
            <p:cNvPr id="13" name="Rounded Rectangle 12"/>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1254884" y="2171726"/>
              <a:ext cx="725633"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lnSpc>
                  <a:spcPct val="90000"/>
                </a:lnSpc>
                <a:spcBef>
                  <a:spcPct val="0"/>
                </a:spcBef>
                <a:spcAft>
                  <a:spcPct val="35000"/>
                </a:spcAft>
              </a:pPr>
              <a:r>
                <a:rPr lang="en-US" sz="1170" dirty="0"/>
                <a:t>Draft 1 at 2</a:t>
              </a:r>
              <a:r>
                <a:rPr lang="en-US" sz="1170" baseline="30000" dirty="0"/>
                <a:t>nd</a:t>
              </a:r>
              <a:r>
                <a:rPr lang="en-US" sz="1170" dirty="0"/>
                <a:t> TF Meeting in Jakarta</a:t>
              </a:r>
            </a:p>
          </p:txBody>
        </p:sp>
      </p:grpSp>
      <p:grpSp>
        <p:nvGrpSpPr>
          <p:cNvPr id="20" name="Group 19"/>
          <p:cNvGrpSpPr/>
          <p:nvPr/>
        </p:nvGrpSpPr>
        <p:grpSpPr>
          <a:xfrm>
            <a:off x="3789811" y="3079293"/>
            <a:ext cx="996887" cy="1205338"/>
            <a:chOff x="1193241" y="2135150"/>
            <a:chExt cx="845888" cy="1309762"/>
          </a:xfrm>
          <a:solidFill>
            <a:srgbClr val="669900"/>
          </a:solidFill>
        </p:grpSpPr>
        <p:sp>
          <p:nvSpPr>
            <p:cNvPr id="21" name="Rounded Rectangle 20"/>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1245667" y="2171725"/>
              <a:ext cx="741113"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1</a:t>
              </a:r>
              <a:r>
                <a:rPr lang="en-US" sz="1170" baseline="30000" dirty="0"/>
                <a:t>st</a:t>
              </a:r>
              <a:r>
                <a:rPr lang="en-US" sz="1170" dirty="0"/>
                <a:t> Public consultation incl. workshops </a:t>
              </a:r>
            </a:p>
          </p:txBody>
        </p:sp>
      </p:grpSp>
      <p:grpSp>
        <p:nvGrpSpPr>
          <p:cNvPr id="23" name="Group 22"/>
          <p:cNvGrpSpPr/>
          <p:nvPr/>
        </p:nvGrpSpPr>
        <p:grpSpPr>
          <a:xfrm>
            <a:off x="4883403" y="3086684"/>
            <a:ext cx="996887" cy="1205338"/>
            <a:chOff x="1193241" y="2135150"/>
            <a:chExt cx="845888" cy="1309762"/>
          </a:xfrm>
          <a:solidFill>
            <a:srgbClr val="669900"/>
          </a:solidFill>
        </p:grpSpPr>
        <p:sp>
          <p:nvSpPr>
            <p:cNvPr id="24" name="Rounded Rectangle 23"/>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1254884" y="2159924"/>
              <a:ext cx="725635"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Comments collation and analysis  TF3 in Bali </a:t>
              </a:r>
            </a:p>
          </p:txBody>
        </p:sp>
      </p:grpSp>
      <p:grpSp>
        <p:nvGrpSpPr>
          <p:cNvPr id="29" name="Group 28"/>
          <p:cNvGrpSpPr/>
          <p:nvPr/>
        </p:nvGrpSpPr>
        <p:grpSpPr>
          <a:xfrm>
            <a:off x="5983957" y="3090153"/>
            <a:ext cx="996887" cy="1205338"/>
            <a:chOff x="1193241" y="2135150"/>
            <a:chExt cx="845888" cy="1309762"/>
          </a:xfrm>
        </p:grpSpPr>
        <p:sp>
          <p:nvSpPr>
            <p:cNvPr id="30" name="Rounded Rectangle 29"/>
            <p:cNvSpPr/>
            <p:nvPr/>
          </p:nvSpPr>
          <p:spPr>
            <a:xfrm>
              <a:off x="1193241" y="2135150"/>
              <a:ext cx="845888" cy="1309762"/>
            </a:xfrm>
            <a:prstGeom prst="roundRect">
              <a:avLst>
                <a:gd name="adj" fmla="val 10000"/>
              </a:avLst>
            </a:prstGeom>
            <a:solidFill>
              <a:srgbClr val="6699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1218016" y="2171727"/>
              <a:ext cx="796338" cy="12602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2nd Public consultation incl. workshops</a:t>
              </a:r>
            </a:p>
          </p:txBody>
        </p:sp>
      </p:grpSp>
      <p:grpSp>
        <p:nvGrpSpPr>
          <p:cNvPr id="35" name="Group 34"/>
          <p:cNvGrpSpPr/>
          <p:nvPr/>
        </p:nvGrpSpPr>
        <p:grpSpPr>
          <a:xfrm>
            <a:off x="7066691" y="3086683"/>
            <a:ext cx="996887" cy="1205338"/>
            <a:chOff x="1193241" y="2135150"/>
            <a:chExt cx="845888" cy="1309762"/>
          </a:xfrm>
          <a:solidFill>
            <a:srgbClr val="669900"/>
          </a:solidFill>
        </p:grpSpPr>
        <p:sp>
          <p:nvSpPr>
            <p:cNvPr id="36" name="Rounded Rectangle 35"/>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4"/>
            <p:cNvSpPr/>
            <p:nvPr/>
          </p:nvSpPr>
          <p:spPr>
            <a:xfrm>
              <a:off x="1218016" y="2171727"/>
              <a:ext cx="796338"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Comments collation and analysis at TF4 in KL </a:t>
              </a:r>
            </a:p>
          </p:txBody>
        </p:sp>
      </p:grpSp>
      <p:grpSp>
        <p:nvGrpSpPr>
          <p:cNvPr id="38" name="Group 37"/>
          <p:cNvGrpSpPr/>
          <p:nvPr/>
        </p:nvGrpSpPr>
        <p:grpSpPr>
          <a:xfrm>
            <a:off x="8149432" y="3094075"/>
            <a:ext cx="996887" cy="1205338"/>
            <a:chOff x="1193241" y="2135150"/>
            <a:chExt cx="845888" cy="1309762"/>
          </a:xfrm>
          <a:solidFill>
            <a:srgbClr val="669900"/>
          </a:solidFill>
        </p:grpSpPr>
        <p:sp>
          <p:nvSpPr>
            <p:cNvPr id="39" name="Rounded Rectangle 38"/>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4"/>
            <p:cNvSpPr/>
            <p:nvPr/>
          </p:nvSpPr>
          <p:spPr>
            <a:xfrm>
              <a:off x="1218016" y="2171727"/>
              <a:ext cx="796338"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Field testing and final draft submitted by TF to SG</a:t>
              </a:r>
            </a:p>
          </p:txBody>
        </p:sp>
      </p:grpSp>
      <p:grpSp>
        <p:nvGrpSpPr>
          <p:cNvPr id="41" name="Group 40"/>
          <p:cNvGrpSpPr/>
          <p:nvPr/>
        </p:nvGrpSpPr>
        <p:grpSpPr>
          <a:xfrm>
            <a:off x="9232162" y="3101466"/>
            <a:ext cx="996887" cy="1205338"/>
            <a:chOff x="1193241" y="2135150"/>
            <a:chExt cx="845888" cy="1309762"/>
          </a:xfrm>
          <a:solidFill>
            <a:srgbClr val="669900"/>
          </a:solidFill>
        </p:grpSpPr>
        <p:sp>
          <p:nvSpPr>
            <p:cNvPr id="42" name="Rounded Rectangle 41"/>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ounded Rectangle 4"/>
            <p:cNvSpPr/>
            <p:nvPr/>
          </p:nvSpPr>
          <p:spPr>
            <a:xfrm>
              <a:off x="1218016" y="2171727"/>
              <a:ext cx="796338"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Final draft submitted to </a:t>
              </a:r>
              <a:r>
                <a:rPr lang="en-US" sz="1170" dirty="0" err="1"/>
                <a:t>BoG</a:t>
              </a:r>
              <a:r>
                <a:rPr lang="en-US" sz="1170" dirty="0"/>
                <a:t> for endorsement</a:t>
              </a:r>
            </a:p>
          </p:txBody>
        </p:sp>
      </p:grpSp>
      <p:grpSp>
        <p:nvGrpSpPr>
          <p:cNvPr id="44" name="Group 43"/>
          <p:cNvGrpSpPr/>
          <p:nvPr/>
        </p:nvGrpSpPr>
        <p:grpSpPr>
          <a:xfrm>
            <a:off x="10325754" y="3108858"/>
            <a:ext cx="996887" cy="1205338"/>
            <a:chOff x="1193241" y="2135150"/>
            <a:chExt cx="845888" cy="1309762"/>
          </a:xfrm>
          <a:solidFill>
            <a:srgbClr val="669900"/>
          </a:solidFill>
        </p:grpSpPr>
        <p:sp>
          <p:nvSpPr>
            <p:cNvPr id="45" name="Rounded Rectangle 44"/>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ounded Rectangle 4"/>
            <p:cNvSpPr/>
            <p:nvPr/>
          </p:nvSpPr>
          <p:spPr>
            <a:xfrm>
              <a:off x="1264101" y="2171727"/>
              <a:ext cx="716043"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New P&amp;C voted in at 2018 GA</a:t>
              </a:r>
            </a:p>
          </p:txBody>
        </p:sp>
      </p:grpSp>
      <p:grpSp>
        <p:nvGrpSpPr>
          <p:cNvPr id="96" name="Group 95"/>
          <p:cNvGrpSpPr/>
          <p:nvPr/>
        </p:nvGrpSpPr>
        <p:grpSpPr>
          <a:xfrm>
            <a:off x="521380" y="2286229"/>
            <a:ext cx="10764332" cy="185106"/>
            <a:chOff x="534749" y="2383938"/>
            <a:chExt cx="11040340" cy="189852"/>
          </a:xfrm>
        </p:grpSpPr>
        <p:cxnSp>
          <p:nvCxnSpPr>
            <p:cNvPr id="79" name="Straight Connector 78"/>
            <p:cNvCxnSpPr/>
            <p:nvPr/>
          </p:nvCxnSpPr>
          <p:spPr>
            <a:xfrm>
              <a:off x="534749" y="2383938"/>
              <a:ext cx="11040340" cy="0"/>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1055013"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2198013"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3313799"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393299"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5545371"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6652085"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7758799"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8874585"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10017585"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11106156"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grpSp>
      <p:sp>
        <p:nvSpPr>
          <p:cNvPr id="97" name="Right Arrow 4"/>
          <p:cNvSpPr/>
          <p:nvPr/>
        </p:nvSpPr>
        <p:spPr>
          <a:xfrm>
            <a:off x="1786631" y="2584331"/>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May 2017</a:t>
            </a:r>
          </a:p>
        </p:txBody>
      </p:sp>
      <p:sp>
        <p:nvSpPr>
          <p:cNvPr id="98" name="Right Arrow 4"/>
          <p:cNvSpPr/>
          <p:nvPr/>
        </p:nvSpPr>
        <p:spPr>
          <a:xfrm>
            <a:off x="2895673" y="2570134"/>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July 2017</a:t>
            </a:r>
          </a:p>
        </p:txBody>
      </p:sp>
      <p:sp>
        <p:nvSpPr>
          <p:cNvPr id="99" name="Right Arrow 4"/>
          <p:cNvSpPr/>
          <p:nvPr/>
        </p:nvSpPr>
        <p:spPr>
          <a:xfrm>
            <a:off x="3865878" y="2545734"/>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Sept/Oct 2017</a:t>
            </a:r>
          </a:p>
        </p:txBody>
      </p:sp>
      <p:sp>
        <p:nvSpPr>
          <p:cNvPr id="100" name="Right Arrow 4"/>
          <p:cNvSpPr/>
          <p:nvPr/>
        </p:nvSpPr>
        <p:spPr>
          <a:xfrm>
            <a:off x="5022358" y="2545734"/>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Nov 2017</a:t>
            </a:r>
          </a:p>
        </p:txBody>
      </p:sp>
      <p:sp>
        <p:nvSpPr>
          <p:cNvPr id="101" name="Right Arrow 4"/>
          <p:cNvSpPr/>
          <p:nvPr/>
        </p:nvSpPr>
        <p:spPr>
          <a:xfrm>
            <a:off x="6085420" y="2545734"/>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Feb 2018</a:t>
            </a:r>
          </a:p>
        </p:txBody>
      </p:sp>
      <p:sp>
        <p:nvSpPr>
          <p:cNvPr id="102" name="Right Arrow 4"/>
          <p:cNvSpPr/>
          <p:nvPr/>
        </p:nvSpPr>
        <p:spPr>
          <a:xfrm>
            <a:off x="7124219" y="2545734"/>
            <a:ext cx="777290"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March 2018</a:t>
            </a:r>
          </a:p>
        </p:txBody>
      </p:sp>
      <p:sp>
        <p:nvSpPr>
          <p:cNvPr id="103" name="Right Arrow 4"/>
          <p:cNvSpPr/>
          <p:nvPr/>
        </p:nvSpPr>
        <p:spPr>
          <a:xfrm>
            <a:off x="8384857" y="2537979"/>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May 2018</a:t>
            </a:r>
          </a:p>
        </p:txBody>
      </p:sp>
      <p:sp>
        <p:nvSpPr>
          <p:cNvPr id="104" name="Right Arrow 4"/>
          <p:cNvSpPr/>
          <p:nvPr/>
        </p:nvSpPr>
        <p:spPr>
          <a:xfrm>
            <a:off x="9421461" y="2511814"/>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June 2018</a:t>
            </a:r>
          </a:p>
        </p:txBody>
      </p:sp>
      <p:sp>
        <p:nvSpPr>
          <p:cNvPr id="105" name="Right Arrow 4"/>
          <p:cNvSpPr/>
          <p:nvPr/>
        </p:nvSpPr>
        <p:spPr>
          <a:xfrm>
            <a:off x="10520862" y="2505650"/>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Nov 2018</a:t>
            </a:r>
          </a:p>
        </p:txBody>
      </p:sp>
      <p:sp>
        <p:nvSpPr>
          <p:cNvPr id="84" name="Right Arrow 4"/>
          <p:cNvSpPr/>
          <p:nvPr/>
        </p:nvSpPr>
        <p:spPr>
          <a:xfrm>
            <a:off x="723569" y="2570134"/>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April 2017</a:t>
            </a:r>
          </a:p>
        </p:txBody>
      </p:sp>
      <p:pic>
        <p:nvPicPr>
          <p:cNvPr id="7" name="Picture 6"/>
          <p:cNvPicPr>
            <a:picLocks noChangeAspect="1"/>
          </p:cNvPicPr>
          <p:nvPr/>
        </p:nvPicPr>
        <p:blipFill>
          <a:blip r:embed="rId3"/>
          <a:stretch>
            <a:fillRect/>
          </a:stretch>
        </p:blipFill>
        <p:spPr>
          <a:xfrm>
            <a:off x="771609" y="4322744"/>
            <a:ext cx="514057" cy="519343"/>
          </a:xfrm>
          <a:prstGeom prst="rect">
            <a:avLst/>
          </a:prstGeom>
        </p:spPr>
      </p:pic>
      <p:pic>
        <p:nvPicPr>
          <p:cNvPr id="106" name="Picture 105"/>
          <p:cNvPicPr>
            <a:picLocks noChangeAspect="1"/>
          </p:cNvPicPr>
          <p:nvPr/>
        </p:nvPicPr>
        <p:blipFill>
          <a:blip r:embed="rId3"/>
          <a:stretch>
            <a:fillRect/>
          </a:stretch>
        </p:blipFill>
        <p:spPr>
          <a:xfrm>
            <a:off x="1786631" y="4328621"/>
            <a:ext cx="514057" cy="519343"/>
          </a:xfrm>
          <a:prstGeom prst="rect">
            <a:avLst/>
          </a:prstGeom>
        </p:spPr>
      </p:pic>
      <p:sp>
        <p:nvSpPr>
          <p:cNvPr id="15" name="Speech Bubble: Oval 14"/>
          <p:cNvSpPr/>
          <p:nvPr/>
        </p:nvSpPr>
        <p:spPr>
          <a:xfrm>
            <a:off x="4283466" y="5065146"/>
            <a:ext cx="1825370" cy="1244942"/>
          </a:xfrm>
          <a:prstGeom prst="wedgeEllipseCallout">
            <a:avLst>
              <a:gd name="adj1" fmla="val -57121"/>
              <a:gd name="adj2" fmla="val -117828"/>
            </a:avLst>
          </a:prstGeom>
          <a:solidFill>
            <a:srgbClr val="41858E"/>
          </a:solidFill>
          <a:ln>
            <a:solidFill>
              <a:srgbClr val="2A9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70" dirty="0"/>
              <a:t>Draft 1 &amp; ‘SH Considerations’</a:t>
            </a:r>
          </a:p>
        </p:txBody>
      </p:sp>
      <p:sp>
        <p:nvSpPr>
          <p:cNvPr id="58" name="Speech Bubble: Oval 57"/>
          <p:cNvSpPr/>
          <p:nvPr/>
        </p:nvSpPr>
        <p:spPr>
          <a:xfrm>
            <a:off x="1261067" y="471158"/>
            <a:ext cx="1439059" cy="1143001"/>
          </a:xfrm>
          <a:prstGeom prst="wedgeEllipseCallout">
            <a:avLst>
              <a:gd name="adj1" fmla="val -62425"/>
              <a:gd name="adj2" fmla="val 100791"/>
            </a:avLst>
          </a:prstGeom>
          <a:solidFill>
            <a:schemeClr val="accent6">
              <a:lumMod val="75000"/>
            </a:schemeClr>
          </a:solidFill>
          <a:ln>
            <a:solidFill>
              <a:srgbClr val="2A9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70" dirty="0"/>
              <a:t>SG Briefing 1</a:t>
            </a:r>
          </a:p>
          <a:p>
            <a:pPr algn="ctr"/>
            <a:r>
              <a:rPr lang="en-GB" sz="1170" dirty="0"/>
              <a:t>telcon</a:t>
            </a:r>
          </a:p>
        </p:txBody>
      </p:sp>
      <p:sp>
        <p:nvSpPr>
          <p:cNvPr id="60" name="Speech Bubble: Oval 59"/>
          <p:cNvSpPr/>
          <p:nvPr/>
        </p:nvSpPr>
        <p:spPr>
          <a:xfrm>
            <a:off x="4139185" y="508482"/>
            <a:ext cx="1439059" cy="1143001"/>
          </a:xfrm>
          <a:prstGeom prst="wedgeEllipseCallout">
            <a:avLst>
              <a:gd name="adj1" fmla="val -62425"/>
              <a:gd name="adj2" fmla="val 100791"/>
            </a:avLst>
          </a:prstGeom>
          <a:solidFill>
            <a:schemeClr val="accent6">
              <a:lumMod val="75000"/>
            </a:schemeClr>
          </a:solidFill>
          <a:ln>
            <a:solidFill>
              <a:srgbClr val="2A9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70" dirty="0"/>
              <a:t>SG Briefing 3</a:t>
            </a:r>
          </a:p>
          <a:p>
            <a:pPr algn="ctr"/>
            <a:r>
              <a:rPr lang="en-GB" sz="1170" dirty="0"/>
              <a:t>telcon </a:t>
            </a:r>
          </a:p>
        </p:txBody>
      </p:sp>
      <p:sp>
        <p:nvSpPr>
          <p:cNvPr id="61" name="Speech Bubble: Oval 60"/>
          <p:cNvSpPr/>
          <p:nvPr/>
        </p:nvSpPr>
        <p:spPr>
          <a:xfrm>
            <a:off x="5880290" y="554897"/>
            <a:ext cx="1439059" cy="1143001"/>
          </a:xfrm>
          <a:prstGeom prst="wedgeEllipseCallout">
            <a:avLst>
              <a:gd name="adj1" fmla="val -62425"/>
              <a:gd name="adj2" fmla="val 100791"/>
            </a:avLst>
          </a:prstGeom>
          <a:solidFill>
            <a:schemeClr val="accent6">
              <a:lumMod val="75000"/>
            </a:schemeClr>
          </a:solidFill>
          <a:ln>
            <a:solidFill>
              <a:srgbClr val="2A9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70" dirty="0"/>
              <a:t>SG Briefing 4</a:t>
            </a:r>
          </a:p>
          <a:p>
            <a:pPr algn="ctr"/>
            <a:r>
              <a:rPr lang="en-GB" sz="1170" dirty="0"/>
              <a:t>RT </a:t>
            </a:r>
          </a:p>
        </p:txBody>
      </p:sp>
      <p:sp>
        <p:nvSpPr>
          <p:cNvPr id="62" name="Speech Bubble: Oval 61"/>
          <p:cNvSpPr/>
          <p:nvPr/>
        </p:nvSpPr>
        <p:spPr>
          <a:xfrm>
            <a:off x="8063578" y="550601"/>
            <a:ext cx="1439059" cy="1143001"/>
          </a:xfrm>
          <a:prstGeom prst="wedgeEllipseCallout">
            <a:avLst>
              <a:gd name="adj1" fmla="val -62425"/>
              <a:gd name="adj2" fmla="val 100791"/>
            </a:avLst>
          </a:prstGeom>
          <a:solidFill>
            <a:schemeClr val="accent6">
              <a:lumMod val="75000"/>
            </a:schemeClr>
          </a:solidFill>
          <a:ln>
            <a:solidFill>
              <a:srgbClr val="2A9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70" dirty="0"/>
              <a:t>SG Briefing 5</a:t>
            </a:r>
          </a:p>
          <a:p>
            <a:pPr algn="ctr"/>
            <a:r>
              <a:rPr lang="en-GB" sz="1170" dirty="0"/>
              <a:t>telcon </a:t>
            </a:r>
          </a:p>
        </p:txBody>
      </p:sp>
      <p:sp>
        <p:nvSpPr>
          <p:cNvPr id="59" name="Speech Bubble: Oval 58"/>
          <p:cNvSpPr/>
          <p:nvPr/>
        </p:nvSpPr>
        <p:spPr>
          <a:xfrm>
            <a:off x="2700126" y="471158"/>
            <a:ext cx="1439059" cy="1143001"/>
          </a:xfrm>
          <a:prstGeom prst="wedgeEllipseCallout">
            <a:avLst>
              <a:gd name="adj1" fmla="val -62425"/>
              <a:gd name="adj2" fmla="val 100791"/>
            </a:avLst>
          </a:prstGeom>
          <a:solidFill>
            <a:schemeClr val="accent6">
              <a:lumMod val="75000"/>
            </a:schemeClr>
          </a:solidFill>
          <a:ln>
            <a:solidFill>
              <a:srgbClr val="2A9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70" dirty="0"/>
              <a:t>SG Briefing 2</a:t>
            </a:r>
          </a:p>
          <a:p>
            <a:pPr algn="ctr"/>
            <a:r>
              <a:rPr lang="en-GB" sz="1170" dirty="0"/>
              <a:t>EURT</a:t>
            </a:r>
          </a:p>
        </p:txBody>
      </p:sp>
      <p:pic>
        <p:nvPicPr>
          <p:cNvPr id="64" name="Picture 63"/>
          <p:cNvPicPr>
            <a:picLocks noChangeAspect="1"/>
          </p:cNvPicPr>
          <p:nvPr/>
        </p:nvPicPr>
        <p:blipFill>
          <a:blip r:embed="rId3"/>
          <a:stretch>
            <a:fillRect/>
          </a:stretch>
        </p:blipFill>
        <p:spPr>
          <a:xfrm>
            <a:off x="1192843" y="1645515"/>
            <a:ext cx="514057" cy="519343"/>
          </a:xfrm>
          <a:prstGeom prst="rect">
            <a:avLst/>
          </a:prstGeom>
        </p:spPr>
      </p:pic>
      <p:pic>
        <p:nvPicPr>
          <p:cNvPr id="65" name="Picture 64"/>
          <p:cNvPicPr>
            <a:picLocks noChangeAspect="1"/>
          </p:cNvPicPr>
          <p:nvPr/>
        </p:nvPicPr>
        <p:blipFill>
          <a:blip r:embed="rId3"/>
          <a:stretch>
            <a:fillRect/>
          </a:stretch>
        </p:blipFill>
        <p:spPr>
          <a:xfrm>
            <a:off x="2603421" y="1645515"/>
            <a:ext cx="514057" cy="519343"/>
          </a:xfrm>
          <a:prstGeom prst="rect">
            <a:avLst/>
          </a:prstGeom>
        </p:spPr>
      </p:pic>
      <p:pic>
        <p:nvPicPr>
          <p:cNvPr id="66" name="Picture 65">
            <a:extLst>
              <a:ext uri="{FF2B5EF4-FFF2-40B4-BE49-F238E27FC236}">
                <a16:creationId xmlns:a16="http://schemas.microsoft.com/office/drawing/2014/main" id="{CFCA40C8-75A7-4117-838A-0AC2B60AD800}"/>
              </a:ext>
            </a:extLst>
          </p:cNvPr>
          <p:cNvPicPr>
            <a:picLocks noChangeAspect="1"/>
          </p:cNvPicPr>
          <p:nvPr/>
        </p:nvPicPr>
        <p:blipFill>
          <a:blip r:embed="rId3"/>
          <a:stretch>
            <a:fillRect/>
          </a:stretch>
        </p:blipFill>
        <p:spPr>
          <a:xfrm>
            <a:off x="2905598" y="4322744"/>
            <a:ext cx="514057" cy="519343"/>
          </a:xfrm>
          <a:prstGeom prst="rect">
            <a:avLst/>
          </a:prstGeom>
        </p:spPr>
      </p:pic>
      <p:pic>
        <p:nvPicPr>
          <p:cNvPr id="67" name="Picture 66">
            <a:extLst>
              <a:ext uri="{FF2B5EF4-FFF2-40B4-BE49-F238E27FC236}">
                <a16:creationId xmlns:a16="http://schemas.microsoft.com/office/drawing/2014/main" id="{210F317E-5320-4458-997E-8221415B7977}"/>
              </a:ext>
            </a:extLst>
          </p:cNvPr>
          <p:cNvPicPr>
            <a:picLocks noChangeAspect="1"/>
          </p:cNvPicPr>
          <p:nvPr/>
        </p:nvPicPr>
        <p:blipFill>
          <a:blip r:embed="rId3"/>
          <a:stretch>
            <a:fillRect/>
          </a:stretch>
        </p:blipFill>
        <p:spPr>
          <a:xfrm>
            <a:off x="4554164" y="1671030"/>
            <a:ext cx="514057" cy="519343"/>
          </a:xfrm>
          <a:prstGeom prst="rect">
            <a:avLst/>
          </a:prstGeom>
        </p:spPr>
      </p:pic>
    </p:spTree>
    <p:extLst>
      <p:ext uri="{BB962C8B-B14F-4D97-AF65-F5344CB8AC3E}">
        <p14:creationId xmlns:p14="http://schemas.microsoft.com/office/powerpoint/2010/main" val="137332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44" y="453450"/>
            <a:ext cx="7086600" cy="533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r>
              <a:rPr lang="en-US" b="1" baseline="30000" dirty="0"/>
              <a:t>st</a:t>
            </a:r>
            <a:r>
              <a:rPr lang="en-US" b="1" dirty="0"/>
              <a:t> Public Consultation </a:t>
            </a:r>
          </a:p>
        </p:txBody>
      </p:sp>
      <p:pic>
        <p:nvPicPr>
          <p:cNvPr id="5" name="Picture 4" descr="rspo TARDEMARK-09.png"/>
          <p:cNvPicPr>
            <a:picLocks noChangeAspect="1"/>
          </p:cNvPicPr>
          <p:nvPr/>
        </p:nvPicPr>
        <p:blipFill>
          <a:blip r:embed="rId3" cstate="print"/>
          <a:stretch>
            <a:fillRect/>
          </a:stretch>
        </p:blipFill>
        <p:spPr>
          <a:xfrm>
            <a:off x="304800" y="5947541"/>
            <a:ext cx="685800" cy="694668"/>
          </a:xfrm>
          <a:prstGeom prst="rect">
            <a:avLst/>
          </a:prstGeom>
        </p:spPr>
      </p:pic>
      <p:pic>
        <p:nvPicPr>
          <p:cNvPr id="8" name="Picture 7" descr="RSPO LOGO-04.png"/>
          <p:cNvPicPr>
            <a:picLocks noChangeAspect="1"/>
          </p:cNvPicPr>
          <p:nvPr/>
        </p:nvPicPr>
        <p:blipFill>
          <a:blip r:embed="rId4" cstate="print"/>
          <a:stretch>
            <a:fillRect/>
          </a:stretch>
        </p:blipFill>
        <p:spPr>
          <a:xfrm>
            <a:off x="9930618" y="6160377"/>
            <a:ext cx="1828800" cy="268996"/>
          </a:xfrm>
          <a:prstGeom prst="rect">
            <a:avLst/>
          </a:prstGeom>
        </p:spPr>
      </p:pic>
      <p:sp>
        <p:nvSpPr>
          <p:cNvPr id="22" name="Rectangle 21"/>
          <p:cNvSpPr/>
          <p:nvPr/>
        </p:nvSpPr>
        <p:spPr>
          <a:xfrm>
            <a:off x="228600" y="228600"/>
            <a:ext cx="11430000" cy="6400800"/>
          </a:xfrm>
          <a:prstGeom prst="rect">
            <a:avLst/>
          </a:prstGeom>
          <a:noFill/>
          <a:ln w="6350">
            <a:no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chemeClr val="bg1">
                    <a:lumMod val="95000"/>
                  </a:schemeClr>
                </a:solidFill>
              </a:ln>
            </a:endParaRPr>
          </a:p>
        </p:txBody>
      </p:sp>
      <p:sp>
        <p:nvSpPr>
          <p:cNvPr id="2" name="TextBox 1"/>
          <p:cNvSpPr txBox="1"/>
          <p:nvPr/>
        </p:nvSpPr>
        <p:spPr>
          <a:xfrm>
            <a:off x="1143000" y="1371600"/>
            <a:ext cx="9372600" cy="4893647"/>
          </a:xfrm>
          <a:prstGeom prst="rect">
            <a:avLst/>
          </a:prstGeom>
          <a:noFill/>
        </p:spPr>
        <p:txBody>
          <a:bodyPr wrap="square" rtlCol="0">
            <a:spAutoFit/>
          </a:bodyPr>
          <a:lstStyle/>
          <a:p>
            <a:pPr marL="1030686" lvl="1" indent="-457200">
              <a:buAutoNum type="arabicPeriod"/>
            </a:pPr>
            <a:r>
              <a:rPr lang="en-GB" dirty="0"/>
              <a:t>60 day period: 01.09.-30.10.</a:t>
            </a:r>
          </a:p>
          <a:p>
            <a:pPr marL="1030686" lvl="1" indent="-457200">
              <a:buAutoNum type="arabicPeriod"/>
            </a:pPr>
            <a:r>
              <a:rPr lang="en-GB" dirty="0"/>
              <a:t>Materials:</a:t>
            </a:r>
          </a:p>
          <a:p>
            <a:pPr lvl="2"/>
            <a:r>
              <a:rPr lang="en-GB" dirty="0"/>
              <a:t>P&amp;C draft 1 &amp; online survey</a:t>
            </a:r>
          </a:p>
          <a:p>
            <a:pPr lvl="2"/>
            <a:r>
              <a:rPr lang="en-GB" dirty="0"/>
              <a:t>Considerations for Smallholders as comment template</a:t>
            </a:r>
          </a:p>
          <a:p>
            <a:pPr lvl="1"/>
            <a:r>
              <a:rPr lang="en-GB" dirty="0"/>
              <a:t>3. Face-to-face consultation events:</a:t>
            </a:r>
          </a:p>
          <a:p>
            <a:pPr lvl="1"/>
            <a:r>
              <a:rPr lang="en-GB" dirty="0"/>
              <a:t>	Public consultation workshops</a:t>
            </a:r>
          </a:p>
          <a:p>
            <a:pPr lvl="1"/>
            <a:r>
              <a:rPr lang="en-GB" dirty="0"/>
              <a:t>	SH focused workshops in combo with SH NPP Guidance</a:t>
            </a:r>
          </a:p>
          <a:p>
            <a:pPr lvl="1"/>
            <a:r>
              <a:rPr lang="en-GB" dirty="0"/>
              <a:t>	Outreach/Roadshow event to reach newer stakeholders</a:t>
            </a:r>
          </a:p>
          <a:p>
            <a:pPr marL="916386" lvl="1" indent="-342900">
              <a:buFont typeface="Arial" panose="020B0604020202020204" pitchFamily="34" charset="0"/>
              <a:buChar char="•"/>
            </a:pPr>
            <a:endParaRPr lang="en-GB" dirty="0"/>
          </a:p>
          <a:p>
            <a:r>
              <a:rPr lang="en-GB" dirty="0">
                <a:hlinkClick r:id="rId5"/>
              </a:rPr>
              <a:t>http://www.rspo.org/principles-and-criteria-review/1st-public-consultation-revised-rspo-principles-and-criteria</a:t>
            </a:r>
            <a:endParaRPr lang="en-GB" dirty="0"/>
          </a:p>
          <a:p>
            <a:endParaRPr lang="en-GB" dirty="0"/>
          </a:p>
          <a:p>
            <a:pPr marL="342900" indent="-342900">
              <a:buFont typeface="Arial" panose="020B0604020202020204" pitchFamily="34" charset="0"/>
              <a:buChar char="•"/>
            </a:pPr>
            <a:endParaRPr lang="en-MY" dirty="0"/>
          </a:p>
        </p:txBody>
      </p:sp>
    </p:spTree>
    <p:extLst>
      <p:ext uri="{BB962C8B-B14F-4D97-AF65-F5344CB8AC3E}">
        <p14:creationId xmlns:p14="http://schemas.microsoft.com/office/powerpoint/2010/main" val="1321390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0259-95C9-4BD7-B694-2DADD8F47350}"/>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1373E4DC-EEF4-42CB-9B35-0150DCBFEBF4}"/>
              </a:ext>
            </a:extLst>
          </p:cNvPr>
          <p:cNvPicPr>
            <a:picLocks noGrp="1"/>
          </p:cNvPicPr>
          <p:nvPr>
            <p:ph idx="1"/>
          </p:nvPr>
        </p:nvPicPr>
        <p:blipFill rotWithShape="1">
          <a:blip r:embed="rId3"/>
          <a:srcRect l="1064" r="-1" b="5456"/>
          <a:stretch/>
        </p:blipFill>
        <p:spPr bwMode="auto">
          <a:xfrm>
            <a:off x="-914400" y="6927"/>
            <a:ext cx="9906000" cy="5867400"/>
          </a:xfrm>
          <a:prstGeom prst="rect">
            <a:avLst/>
          </a:prstGeom>
          <a:ln>
            <a:noFill/>
          </a:ln>
          <a:extLst>
            <a:ext uri="{53640926-AAD7-44D8-BBD7-CCE9431645EC}">
              <a14:shadowObscured xmlns:a14="http://schemas.microsoft.com/office/drawing/2010/main"/>
            </a:ext>
          </a:extLst>
        </p:spPr>
      </p:pic>
      <p:sp>
        <p:nvSpPr>
          <p:cNvPr id="5" name="Arrow: Left 4">
            <a:extLst>
              <a:ext uri="{FF2B5EF4-FFF2-40B4-BE49-F238E27FC236}">
                <a16:creationId xmlns:a16="http://schemas.microsoft.com/office/drawing/2014/main" id="{0BBD1A91-092F-4C78-BF78-C88DD779BCE2}"/>
              </a:ext>
            </a:extLst>
          </p:cNvPr>
          <p:cNvSpPr/>
          <p:nvPr/>
        </p:nvSpPr>
        <p:spPr>
          <a:xfrm>
            <a:off x="7086600" y="3581400"/>
            <a:ext cx="1219200" cy="838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FCE14911-4F36-4111-9362-2F204EC784F2}"/>
              </a:ext>
            </a:extLst>
          </p:cNvPr>
          <p:cNvSpPr/>
          <p:nvPr/>
        </p:nvSpPr>
        <p:spPr>
          <a:xfrm>
            <a:off x="7086600" y="4800600"/>
            <a:ext cx="1219200" cy="838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AFC27D-6F5D-4249-A78B-B0DD0ABBC6B5}"/>
              </a:ext>
            </a:extLst>
          </p:cNvPr>
          <p:cNvPicPr/>
          <p:nvPr/>
        </p:nvPicPr>
        <p:blipFill rotWithShape="1">
          <a:blip r:embed="rId4"/>
          <a:srcRect l="15822" t="236" r="15976" b="4984"/>
          <a:stretch/>
        </p:blipFill>
        <p:spPr bwMode="auto">
          <a:xfrm>
            <a:off x="0" y="274639"/>
            <a:ext cx="10058400" cy="6430961"/>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66A4D9FA-F099-45CA-98AA-9CBACB9025AA}"/>
              </a:ext>
            </a:extLst>
          </p:cNvPr>
          <p:cNvPicPr/>
          <p:nvPr/>
        </p:nvPicPr>
        <p:blipFill rotWithShape="1">
          <a:blip r:embed="rId5"/>
          <a:srcRect l="16353" r="16375" b="7583"/>
          <a:stretch/>
        </p:blipFill>
        <p:spPr bwMode="auto">
          <a:xfrm>
            <a:off x="0" y="291956"/>
            <a:ext cx="10287000" cy="668135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6CDB1E2-4504-4262-A15D-1BA9C60259C3}"/>
              </a:ext>
            </a:extLst>
          </p:cNvPr>
          <p:cNvPicPr/>
          <p:nvPr/>
        </p:nvPicPr>
        <p:blipFill rotWithShape="1">
          <a:blip r:embed="rId6"/>
          <a:srcRect l="14625" r="17173" b="5457"/>
          <a:stretch/>
        </p:blipFill>
        <p:spPr bwMode="auto">
          <a:xfrm>
            <a:off x="129540" y="319665"/>
            <a:ext cx="10233660" cy="6653646"/>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B8EA070-3792-4868-8632-A8B8FCAFDF29}"/>
              </a:ext>
            </a:extLst>
          </p:cNvPr>
          <p:cNvPicPr/>
          <p:nvPr/>
        </p:nvPicPr>
        <p:blipFill rotWithShape="1">
          <a:blip r:embed="rId7"/>
          <a:srcRect l="14889" r="18237" b="7110"/>
          <a:stretch/>
        </p:blipFill>
        <p:spPr bwMode="auto">
          <a:xfrm>
            <a:off x="0" y="274639"/>
            <a:ext cx="10363200" cy="6698672"/>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F7BFFD1C-A685-4947-93F0-44F0E9E5451B}"/>
              </a:ext>
            </a:extLst>
          </p:cNvPr>
          <p:cNvPicPr/>
          <p:nvPr/>
        </p:nvPicPr>
        <p:blipFill rotWithShape="1">
          <a:blip r:embed="rId8"/>
          <a:srcRect l="14890" r="17838" b="7820"/>
          <a:stretch/>
        </p:blipFill>
        <p:spPr bwMode="auto">
          <a:xfrm>
            <a:off x="0" y="309273"/>
            <a:ext cx="10363200" cy="66640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417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normAutofit fontScale="92500" lnSpcReduction="20000"/>
          </a:bodyPr>
          <a:lstStyle/>
          <a:p>
            <a:r>
              <a:rPr lang="en-GB" dirty="0"/>
              <a:t>Phase I (est. Sept/Oct 2017) – 60 days</a:t>
            </a:r>
          </a:p>
          <a:p>
            <a:r>
              <a:rPr lang="en-GB" dirty="0"/>
              <a:t>PHASE II (Est. Q1 2018) – 30 DAYS </a:t>
            </a:r>
          </a:p>
        </p:txBody>
      </p:sp>
      <p:sp>
        <p:nvSpPr>
          <p:cNvPr id="6" name="Text Placeholder 5"/>
          <p:cNvSpPr>
            <a:spLocks noGrp="1"/>
          </p:cNvSpPr>
          <p:nvPr>
            <p:ph type="body" sz="quarter" idx="11"/>
          </p:nvPr>
        </p:nvSpPr>
        <p:spPr>
          <a:xfrm>
            <a:off x="6198989" y="1042274"/>
            <a:ext cx="5361623" cy="623769"/>
          </a:xfrm>
        </p:spPr>
        <p:txBody>
          <a:bodyPr/>
          <a:lstStyle/>
          <a:p>
            <a:r>
              <a:rPr lang="en-GB" dirty="0"/>
              <a:t>Phase I Roadshow Events</a:t>
            </a:r>
          </a:p>
        </p:txBody>
      </p:sp>
      <p:sp>
        <p:nvSpPr>
          <p:cNvPr id="5" name="Title 4"/>
          <p:cNvSpPr>
            <a:spLocks noGrp="1"/>
          </p:cNvSpPr>
          <p:nvPr>
            <p:ph type="title"/>
          </p:nvPr>
        </p:nvSpPr>
        <p:spPr/>
        <p:txBody>
          <a:bodyPr/>
          <a:lstStyle/>
          <a:p>
            <a:r>
              <a:rPr lang="en-GB" dirty="0"/>
              <a:t>Public Consultation Workshops</a:t>
            </a:r>
          </a:p>
        </p:txBody>
      </p:sp>
      <p:sp>
        <p:nvSpPr>
          <p:cNvPr id="10" name="Content Placeholder 6"/>
          <p:cNvSpPr txBox="1">
            <a:spLocks/>
          </p:cNvSpPr>
          <p:nvPr/>
        </p:nvSpPr>
        <p:spPr>
          <a:xfrm>
            <a:off x="443673" y="1842308"/>
            <a:ext cx="5461756" cy="4641890"/>
          </a:xfrm>
          <a:prstGeom prst="rect">
            <a:avLst/>
          </a:prstGeom>
        </p:spPr>
        <p:txBody>
          <a:bodyPr vert="horz" lIns="89154" tIns="44577" rIns="89154" bIns="44577" rtlCol="0">
            <a:normAutofit/>
          </a:bodyPr>
          <a:lstStyle>
            <a:lvl1pPr marL="228594" indent="-228594" algn="l" defTabSz="914377" rtl="0" eaLnBrk="1" latinLnBrk="0" hangingPunct="1">
              <a:lnSpc>
                <a:spcPct val="100000"/>
              </a:lnSpc>
              <a:spcBef>
                <a:spcPts val="1000"/>
              </a:spcBef>
              <a:buFont typeface="Arial" panose="020B0604020202020204" pitchFamily="34" charset="0"/>
              <a:buChar char="•"/>
              <a:defRPr lang="en-US" sz="1867" kern="1200" smtClean="0">
                <a:solidFill>
                  <a:srgbClr val="58585B"/>
                </a:solidFill>
                <a:latin typeface="+mn-lt"/>
                <a:ea typeface="+mn-ea"/>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lang="en-US" sz="1600" kern="1200" smtClean="0">
                <a:solidFill>
                  <a:srgbClr val="EE7813"/>
                </a:solidFill>
                <a:latin typeface="+mn-lt"/>
                <a:ea typeface="+mn-ea"/>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lang="en-US" sz="1467" kern="1200" smtClean="0">
                <a:solidFill>
                  <a:srgbClr val="EE7813"/>
                </a:solidFill>
                <a:latin typeface="+mn-lt"/>
                <a:ea typeface="+mn-ea"/>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lang="en-US" sz="1400" kern="1200" smtClean="0">
                <a:solidFill>
                  <a:srgbClr val="EE7813"/>
                </a:solidFill>
                <a:latin typeface="+mn-lt"/>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lang="en-US" sz="1400" kern="1200" dirty="0">
                <a:solidFill>
                  <a:srgbClr val="EE7813"/>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2879" indent="-222879" defTabSz="891518">
              <a:spcBef>
                <a:spcPts val="975"/>
              </a:spcBef>
              <a:buClr>
                <a:srgbClr val="EF6E19"/>
              </a:buClr>
            </a:pPr>
            <a:r>
              <a:rPr lang="en-GB" sz="1820" dirty="0">
                <a:latin typeface="Museo Sans 300"/>
              </a:rPr>
              <a:t>Europe workshop (in English)</a:t>
            </a:r>
          </a:p>
          <a:p>
            <a:pPr marL="222879" indent="-222879" defTabSz="891518">
              <a:spcBef>
                <a:spcPts val="975"/>
              </a:spcBef>
              <a:buClr>
                <a:srgbClr val="EF6E19"/>
              </a:buClr>
            </a:pPr>
            <a:r>
              <a:rPr lang="en-GB" sz="1820" dirty="0">
                <a:latin typeface="Museo Sans 300"/>
              </a:rPr>
              <a:t>Malaysia workshop (in English)&amp; SH event (in Malay)</a:t>
            </a:r>
          </a:p>
          <a:p>
            <a:pPr marL="222879" indent="-222879" defTabSz="891518">
              <a:spcBef>
                <a:spcPts val="975"/>
              </a:spcBef>
              <a:buClr>
                <a:srgbClr val="EF6E19"/>
              </a:buClr>
            </a:pPr>
            <a:r>
              <a:rPr lang="en-GB" sz="1820" dirty="0">
                <a:latin typeface="Museo Sans 300"/>
              </a:rPr>
              <a:t>Indonesia workshop &amp; SH event (in Indonesian)</a:t>
            </a:r>
          </a:p>
          <a:p>
            <a:pPr marL="222879" indent="-222879" defTabSz="891518">
              <a:spcBef>
                <a:spcPts val="975"/>
              </a:spcBef>
              <a:buClr>
                <a:srgbClr val="EF6E19"/>
              </a:buClr>
            </a:pPr>
            <a:r>
              <a:rPr lang="en-GB" sz="1820" dirty="0">
                <a:latin typeface="Museo Sans 300"/>
              </a:rPr>
              <a:t>Thailand workshop &amp; SH event (in Thai)</a:t>
            </a:r>
          </a:p>
          <a:p>
            <a:pPr marL="222879" indent="-222879" defTabSz="891518">
              <a:spcBef>
                <a:spcPts val="975"/>
              </a:spcBef>
              <a:buClr>
                <a:srgbClr val="EF6E19"/>
              </a:buClr>
            </a:pPr>
            <a:r>
              <a:rPr lang="en-GB" sz="1820" dirty="0">
                <a:latin typeface="Museo Sans 300"/>
              </a:rPr>
              <a:t>Africa workshop &amp; SH event (tbc. English or French)</a:t>
            </a:r>
          </a:p>
          <a:p>
            <a:pPr marL="222879" indent="-222879" defTabSz="891518">
              <a:spcBef>
                <a:spcPts val="975"/>
              </a:spcBef>
              <a:buClr>
                <a:srgbClr val="EF6E19"/>
              </a:buClr>
            </a:pPr>
            <a:r>
              <a:rPr lang="en-GB" sz="1820" dirty="0" err="1">
                <a:latin typeface="Museo Sans 300"/>
              </a:rPr>
              <a:t>LatAm</a:t>
            </a:r>
            <a:r>
              <a:rPr lang="en-GB" sz="1820" dirty="0">
                <a:latin typeface="Museo Sans 300"/>
              </a:rPr>
              <a:t> workshop &amp;  SH event (in Spanish)</a:t>
            </a:r>
          </a:p>
          <a:p>
            <a:pPr marL="222879" indent="-222879" defTabSz="891518">
              <a:spcBef>
                <a:spcPts val="975"/>
              </a:spcBef>
              <a:buClr>
                <a:srgbClr val="EF6E19"/>
              </a:buClr>
            </a:pPr>
            <a:r>
              <a:rPr lang="en-GB" sz="1820" dirty="0">
                <a:latin typeface="Museo Sans 300"/>
              </a:rPr>
              <a:t>Online webinar in Portuguese</a:t>
            </a:r>
          </a:p>
          <a:p>
            <a:pPr marL="222879" indent="-222879" defTabSz="891518">
              <a:spcBef>
                <a:spcPts val="975"/>
              </a:spcBef>
              <a:buClr>
                <a:srgbClr val="EF6E19"/>
              </a:buClr>
            </a:pPr>
            <a:endParaRPr lang="en-GB" sz="1820" dirty="0">
              <a:latin typeface="Museo Sans 300"/>
            </a:endParaRPr>
          </a:p>
        </p:txBody>
      </p:sp>
      <p:sp>
        <p:nvSpPr>
          <p:cNvPr id="14" name="Content Placeholder 6"/>
          <p:cNvSpPr txBox="1">
            <a:spLocks/>
          </p:cNvSpPr>
          <p:nvPr/>
        </p:nvSpPr>
        <p:spPr>
          <a:xfrm>
            <a:off x="6293212" y="1840944"/>
            <a:ext cx="5361623" cy="4641890"/>
          </a:xfrm>
          <a:prstGeom prst="rect">
            <a:avLst/>
          </a:prstGeom>
        </p:spPr>
        <p:txBody>
          <a:bodyPr vert="horz" lIns="89154" tIns="44577" rIns="89154" bIns="44577" rtlCol="0">
            <a:normAutofit/>
          </a:bodyPr>
          <a:lstStyle>
            <a:lvl1pPr marL="228594" indent="-228594" algn="l" defTabSz="914377" rtl="0" eaLnBrk="1" latinLnBrk="0" hangingPunct="1">
              <a:lnSpc>
                <a:spcPct val="100000"/>
              </a:lnSpc>
              <a:spcBef>
                <a:spcPts val="1000"/>
              </a:spcBef>
              <a:buFont typeface="Arial" panose="020B0604020202020204" pitchFamily="34" charset="0"/>
              <a:buChar char="•"/>
              <a:defRPr lang="en-US" sz="1867" kern="1200" smtClean="0">
                <a:solidFill>
                  <a:srgbClr val="58585B"/>
                </a:solidFill>
                <a:latin typeface="+mn-lt"/>
                <a:ea typeface="+mn-ea"/>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lang="en-US" sz="1600" kern="1200" smtClean="0">
                <a:solidFill>
                  <a:srgbClr val="EE7813"/>
                </a:solidFill>
                <a:latin typeface="+mn-lt"/>
                <a:ea typeface="+mn-ea"/>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lang="en-US" sz="1467" kern="1200" smtClean="0">
                <a:solidFill>
                  <a:srgbClr val="EE7813"/>
                </a:solidFill>
                <a:latin typeface="+mn-lt"/>
                <a:ea typeface="+mn-ea"/>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lang="en-US" sz="1400" kern="1200" smtClean="0">
                <a:solidFill>
                  <a:srgbClr val="EE7813"/>
                </a:solidFill>
                <a:latin typeface="+mn-lt"/>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lang="en-US" sz="1400" kern="1200" dirty="0">
                <a:solidFill>
                  <a:srgbClr val="EE7813"/>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2879" indent="-222879" defTabSz="891518">
              <a:spcBef>
                <a:spcPts val="975"/>
              </a:spcBef>
              <a:buClr>
                <a:srgbClr val="EF6E19"/>
              </a:buClr>
            </a:pPr>
            <a:r>
              <a:rPr lang="en-GB" sz="1820" dirty="0">
                <a:latin typeface="Museo Sans 300"/>
              </a:rPr>
              <a:t>NYC Roadshow (in English)</a:t>
            </a:r>
          </a:p>
          <a:p>
            <a:pPr marL="222879" indent="-222879" defTabSz="891518">
              <a:spcBef>
                <a:spcPts val="975"/>
              </a:spcBef>
              <a:buClr>
                <a:srgbClr val="EF6E19"/>
              </a:buClr>
            </a:pPr>
            <a:r>
              <a:rPr lang="en-GB" sz="1820" dirty="0">
                <a:latin typeface="Museo Sans 300"/>
              </a:rPr>
              <a:t>Berlin Roadshow (in German)</a:t>
            </a:r>
          </a:p>
          <a:p>
            <a:pPr marL="222879" indent="-222879" defTabSz="891518">
              <a:spcBef>
                <a:spcPts val="975"/>
              </a:spcBef>
              <a:buClr>
                <a:srgbClr val="EF6E19"/>
              </a:buClr>
            </a:pPr>
            <a:r>
              <a:rPr lang="en-GB" sz="1820" dirty="0">
                <a:latin typeface="Museo Sans 300"/>
              </a:rPr>
              <a:t>Brussels Roadshow (in English)</a:t>
            </a:r>
          </a:p>
          <a:p>
            <a:pPr marL="222879" indent="-222879" defTabSz="891518">
              <a:spcBef>
                <a:spcPts val="975"/>
              </a:spcBef>
              <a:buClr>
                <a:srgbClr val="EF6E19"/>
              </a:buClr>
            </a:pPr>
            <a:r>
              <a:rPr lang="en-GB" sz="1820" dirty="0">
                <a:latin typeface="Museo Sans 300"/>
              </a:rPr>
              <a:t>Paris Roadshow (in French)</a:t>
            </a:r>
          </a:p>
          <a:p>
            <a:pPr marL="222879" indent="-222879" defTabSz="891518">
              <a:spcBef>
                <a:spcPts val="975"/>
              </a:spcBef>
              <a:buClr>
                <a:srgbClr val="EF6E19"/>
              </a:buClr>
            </a:pPr>
            <a:r>
              <a:rPr lang="en-GB" sz="1820" dirty="0">
                <a:latin typeface="Museo Sans 300"/>
              </a:rPr>
              <a:t>Stockholm Roadshow (in Swedish)</a:t>
            </a:r>
          </a:p>
          <a:p>
            <a:pPr marL="222879" indent="-222879" defTabSz="891518">
              <a:spcBef>
                <a:spcPts val="975"/>
              </a:spcBef>
              <a:buClr>
                <a:srgbClr val="EF6E19"/>
              </a:buClr>
            </a:pPr>
            <a:r>
              <a:rPr lang="en-GB" sz="1820" dirty="0">
                <a:latin typeface="Museo Sans 300"/>
              </a:rPr>
              <a:t>China Roadshow (in Mandarin)</a:t>
            </a:r>
          </a:p>
        </p:txBody>
      </p:sp>
      <p:pic>
        <p:nvPicPr>
          <p:cNvPr id="15" name="Picture 14"/>
          <p:cNvPicPr>
            <a:picLocks noChangeAspect="1"/>
          </p:cNvPicPr>
          <p:nvPr/>
        </p:nvPicPr>
        <p:blipFill rotWithShape="1">
          <a:blip r:embed="rId2"/>
          <a:srcRect l="2303" t="25390"/>
          <a:stretch/>
        </p:blipFill>
        <p:spPr>
          <a:xfrm>
            <a:off x="443673" y="4986656"/>
            <a:ext cx="4120474" cy="2360051"/>
          </a:xfrm>
          <a:prstGeom prst="rect">
            <a:avLst/>
          </a:prstGeom>
        </p:spPr>
      </p:pic>
      <p:pic>
        <p:nvPicPr>
          <p:cNvPr id="17" name="Picture 16"/>
          <p:cNvPicPr>
            <a:picLocks noChangeAspect="1"/>
          </p:cNvPicPr>
          <p:nvPr/>
        </p:nvPicPr>
        <p:blipFill>
          <a:blip r:embed="rId3"/>
          <a:stretch>
            <a:fillRect/>
          </a:stretch>
        </p:blipFill>
        <p:spPr>
          <a:xfrm>
            <a:off x="4650301" y="4986655"/>
            <a:ext cx="3097378" cy="2066532"/>
          </a:xfrm>
          <a:prstGeom prst="rect">
            <a:avLst/>
          </a:prstGeom>
        </p:spPr>
      </p:pic>
      <p:pic>
        <p:nvPicPr>
          <p:cNvPr id="19" name="Picture 18"/>
          <p:cNvPicPr>
            <a:picLocks noChangeAspect="1"/>
          </p:cNvPicPr>
          <p:nvPr/>
        </p:nvPicPr>
        <p:blipFill>
          <a:blip r:embed="rId4"/>
          <a:stretch>
            <a:fillRect/>
          </a:stretch>
        </p:blipFill>
        <p:spPr>
          <a:xfrm>
            <a:off x="7957170" y="4921725"/>
            <a:ext cx="3233310" cy="2424982"/>
          </a:xfrm>
          <a:prstGeom prst="rect">
            <a:avLst/>
          </a:prstGeom>
        </p:spPr>
      </p:pic>
    </p:spTree>
    <p:extLst>
      <p:ext uri="{BB962C8B-B14F-4D97-AF65-F5344CB8AC3E}">
        <p14:creationId xmlns:p14="http://schemas.microsoft.com/office/powerpoint/2010/main" val="154553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44" y="453450"/>
            <a:ext cx="7086600" cy="533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Next Steps</a:t>
            </a:r>
          </a:p>
        </p:txBody>
      </p:sp>
      <p:pic>
        <p:nvPicPr>
          <p:cNvPr id="5" name="Picture 4" descr="rspo TARDEMARK-09.png"/>
          <p:cNvPicPr>
            <a:picLocks noChangeAspect="1"/>
          </p:cNvPicPr>
          <p:nvPr/>
        </p:nvPicPr>
        <p:blipFill>
          <a:blip r:embed="rId3" cstate="print"/>
          <a:stretch>
            <a:fillRect/>
          </a:stretch>
        </p:blipFill>
        <p:spPr>
          <a:xfrm>
            <a:off x="304800" y="5947541"/>
            <a:ext cx="685800" cy="694668"/>
          </a:xfrm>
          <a:prstGeom prst="rect">
            <a:avLst/>
          </a:prstGeom>
        </p:spPr>
      </p:pic>
      <p:pic>
        <p:nvPicPr>
          <p:cNvPr id="8" name="Picture 7" descr="RSPO LOGO-04.png"/>
          <p:cNvPicPr>
            <a:picLocks noChangeAspect="1"/>
          </p:cNvPicPr>
          <p:nvPr/>
        </p:nvPicPr>
        <p:blipFill>
          <a:blip r:embed="rId4" cstate="print"/>
          <a:stretch>
            <a:fillRect/>
          </a:stretch>
        </p:blipFill>
        <p:spPr>
          <a:xfrm>
            <a:off x="9930618" y="6160377"/>
            <a:ext cx="1828800" cy="268996"/>
          </a:xfrm>
          <a:prstGeom prst="rect">
            <a:avLst/>
          </a:prstGeom>
        </p:spPr>
      </p:pic>
      <p:sp>
        <p:nvSpPr>
          <p:cNvPr id="22" name="Rectangle 21"/>
          <p:cNvSpPr/>
          <p:nvPr/>
        </p:nvSpPr>
        <p:spPr>
          <a:xfrm>
            <a:off x="228600" y="228600"/>
            <a:ext cx="11430000" cy="6400800"/>
          </a:xfrm>
          <a:prstGeom prst="rect">
            <a:avLst/>
          </a:prstGeom>
          <a:noFill/>
          <a:ln w="6350">
            <a:no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chemeClr val="bg1">
                    <a:lumMod val="95000"/>
                  </a:schemeClr>
                </a:solidFill>
              </a:ln>
            </a:endParaRPr>
          </a:p>
        </p:txBody>
      </p:sp>
      <p:sp>
        <p:nvSpPr>
          <p:cNvPr id="2" name="TextBox 1"/>
          <p:cNvSpPr txBox="1"/>
          <p:nvPr/>
        </p:nvSpPr>
        <p:spPr>
          <a:xfrm>
            <a:off x="1295400" y="1676400"/>
            <a:ext cx="8787618" cy="2677656"/>
          </a:xfrm>
          <a:prstGeom prst="rect">
            <a:avLst/>
          </a:prstGeom>
          <a:noFill/>
        </p:spPr>
        <p:txBody>
          <a:bodyPr wrap="square" rtlCol="0">
            <a:spAutoFit/>
          </a:bodyPr>
          <a:lstStyle/>
          <a:p>
            <a:pPr marL="1030686" lvl="1" indent="-457200">
              <a:buAutoNum type="arabicPeriod"/>
            </a:pPr>
            <a:r>
              <a:rPr lang="en-GB" dirty="0"/>
              <a:t>Analysis of comments received</a:t>
            </a:r>
          </a:p>
          <a:p>
            <a:pPr marL="1030686" lvl="1" indent="-457200">
              <a:buAutoNum type="arabicPeriod"/>
            </a:pPr>
            <a:r>
              <a:rPr lang="en-GB" dirty="0"/>
              <a:t>Comments to be discussed at TF 3: 22-24</a:t>
            </a:r>
            <a:r>
              <a:rPr lang="en-GB" baseline="30000" dirty="0"/>
              <a:t>th</a:t>
            </a:r>
            <a:r>
              <a:rPr lang="en-GB" dirty="0"/>
              <a:t> Nov, Bali</a:t>
            </a:r>
          </a:p>
          <a:p>
            <a:pPr marL="1030686" lvl="1" indent="-457200">
              <a:buAutoNum type="arabicPeriod"/>
            </a:pPr>
            <a:r>
              <a:rPr lang="en-GB" dirty="0"/>
              <a:t>Draft 2 to be developed</a:t>
            </a:r>
          </a:p>
          <a:p>
            <a:pPr marL="1030686" lvl="1" indent="-457200">
              <a:buAutoNum type="arabicPeriod"/>
            </a:pPr>
            <a:r>
              <a:rPr lang="en-GB" dirty="0"/>
              <a:t>2</a:t>
            </a:r>
            <a:r>
              <a:rPr lang="en-GB" baseline="30000" dirty="0"/>
              <a:t>nd</a:t>
            </a:r>
            <a:r>
              <a:rPr lang="en-GB" dirty="0"/>
              <a:t> Public Consultation: 30 days, Q1 2018</a:t>
            </a:r>
          </a:p>
          <a:p>
            <a:pPr lvl="1"/>
            <a:endParaRPr lang="en-GB" dirty="0"/>
          </a:p>
          <a:p>
            <a:endParaRPr lang="en-GB" dirty="0"/>
          </a:p>
          <a:p>
            <a:pPr marL="342900" indent="-342900">
              <a:buFont typeface="Arial" panose="020B0604020202020204" pitchFamily="34" charset="0"/>
              <a:buChar char="•"/>
            </a:pPr>
            <a:endParaRPr lang="en-MY" dirty="0"/>
          </a:p>
        </p:txBody>
      </p:sp>
    </p:spTree>
    <p:extLst>
      <p:ext uri="{BB962C8B-B14F-4D97-AF65-F5344CB8AC3E}">
        <p14:creationId xmlns:p14="http://schemas.microsoft.com/office/powerpoint/2010/main" val="713572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RSPO COLOURS">
      <a:dk1>
        <a:srgbClr val="58585B"/>
      </a:dk1>
      <a:lt1>
        <a:sysClr val="window" lastClr="FFFFFF"/>
      </a:lt1>
      <a:dk2>
        <a:srgbClr val="58585B"/>
      </a:dk2>
      <a:lt2>
        <a:srgbClr val="E7E6E6"/>
      </a:lt2>
      <a:accent1>
        <a:srgbClr val="EF6E19"/>
      </a:accent1>
      <a:accent2>
        <a:srgbClr val="F8A144"/>
      </a:accent2>
      <a:accent3>
        <a:srgbClr val="418D27"/>
      </a:accent3>
      <a:accent4>
        <a:srgbClr val="C00000"/>
      </a:accent4>
      <a:accent5>
        <a:srgbClr val="F8A144"/>
      </a:accent5>
      <a:accent6>
        <a:srgbClr val="67923D"/>
      </a:accent6>
      <a:hlink>
        <a:srgbClr val="EE7813"/>
      </a:hlink>
      <a:folHlink>
        <a:srgbClr val="00B0F0"/>
      </a:folHlink>
    </a:clrScheme>
    <a:fontScheme name="RSPO FONTS">
      <a:majorFont>
        <a:latin typeface="Museo Sans 300"/>
        <a:ea typeface=""/>
        <a:cs typeface=""/>
      </a:majorFont>
      <a:minorFont>
        <a:latin typeface="Museo Sans 300"/>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9FCDD9D-B822-4124-B09A-082162A092E9}" vid="{5E4F67D0-4FD8-4FBE-B4D8-8C8949D0C1B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4.3" id="{D1944F91-BE3F-C34C-8CC9-81CC85BF9400}" vid="{DAF4042F-7AC4-1B48-B509-1121F780D2E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E57240A680EF43BF0799A258711DF0" ma:contentTypeVersion="9" ma:contentTypeDescription="Create a new document." ma:contentTypeScope="" ma:versionID="7f8e326f66613c9c163fad6ce74a6c15">
  <xsd:schema xmlns:xsd="http://www.w3.org/2001/XMLSchema" xmlns:xs="http://www.w3.org/2001/XMLSchema" xmlns:p="http://schemas.microsoft.com/office/2006/metadata/properties" xmlns:ns2="e2190b11-ab46-4579-8297-190569076f63" xmlns:ns3="e34c8dc4-2f27-4c4c-89c2-7ec132eabd78" targetNamespace="http://schemas.microsoft.com/office/2006/metadata/properties" ma:root="true" ma:fieldsID="f31f32a783a29f72a90964ee61cee686" ns2:_="" ns3:_="">
    <xsd:import namespace="e2190b11-ab46-4579-8297-190569076f63"/>
    <xsd:import namespace="e34c8dc4-2f27-4c4c-89c2-7ec132eabd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190b11-ab46-4579-8297-190569076f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4c8dc4-2f27-4c4c-89c2-7ec132eabd7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DD43DC-3AAA-468F-85D3-60274EEC63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190b11-ab46-4579-8297-190569076f63"/>
    <ds:schemaRef ds:uri="e34c8dc4-2f27-4c4c-89c2-7ec132eabd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76A2F2-2A6E-42D1-BFD0-3A9A6A73E65C}">
  <ds:schemaRefs>
    <ds:schemaRef ds:uri="http://schemas.microsoft.com/sharepoint/v3/contenttype/forms"/>
  </ds:schemaRefs>
</ds:datastoreItem>
</file>

<file path=customXml/itemProps3.xml><?xml version="1.0" encoding="utf-8"?>
<ds:datastoreItem xmlns:ds="http://schemas.openxmlformats.org/officeDocument/2006/customXml" ds:itemID="{A964320D-A28D-41CA-9A1A-992612AC8990}">
  <ds:schemaRefs>
    <ds:schemaRef ds:uri="http://schemas.microsoft.com/office/2006/documentManagement/types"/>
    <ds:schemaRef ds:uri="http://schemas.microsoft.com/office/infopath/2007/PartnerControls"/>
    <ds:schemaRef ds:uri="http://purl.org/dc/dcmitype/"/>
    <ds:schemaRef ds:uri="e2190b11-ab46-4579-8297-190569076f63"/>
    <ds:schemaRef ds:uri="http://purl.org/dc/elements/1.1/"/>
    <ds:schemaRef ds:uri="http://schemas.microsoft.com/office/2006/metadata/properties"/>
    <ds:schemaRef ds:uri="e34c8dc4-2f27-4c4c-89c2-7ec132eabd78"/>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919</Words>
  <Application>Microsoft Office PowerPoint</Application>
  <PresentationFormat>Benutzerdefiniert</PresentationFormat>
  <Paragraphs>161</Paragraphs>
  <Slides>12</Slides>
  <Notes>8</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12</vt:i4>
      </vt:variant>
    </vt:vector>
  </HeadingPairs>
  <TitlesOfParts>
    <vt:vector size="21" baseType="lpstr">
      <vt:lpstr>Arial</vt:lpstr>
      <vt:lpstr>Calibri</vt:lpstr>
      <vt:lpstr>Museo Sans 300</vt:lpstr>
      <vt:lpstr>Museo Sans 500</vt:lpstr>
      <vt:lpstr>Museo Slab 500</vt:lpstr>
      <vt:lpstr>Wingdings</vt:lpstr>
      <vt:lpstr>Office Theme</vt:lpstr>
      <vt:lpstr>1_Office Theme</vt:lpstr>
      <vt:lpstr>2_Office Theme</vt:lpstr>
      <vt:lpstr>PowerPoint-Präsentation</vt:lpstr>
      <vt:lpstr>PowerPoint-Präsentation</vt:lpstr>
      <vt:lpstr>PowerPoint-Präsentation</vt:lpstr>
      <vt:lpstr>PowerPoint-Präsentation</vt:lpstr>
      <vt:lpstr>Timeline</vt:lpstr>
      <vt:lpstr>PowerPoint-Präsentation</vt:lpstr>
      <vt:lpstr>PowerPoint-Präsentation</vt:lpstr>
      <vt:lpstr>Public Consultation Workshops</vt:lpstr>
      <vt:lpstr>PowerPoint-Präsentation</vt:lpstr>
      <vt:lpstr>Draft 1 – Key Changes   </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Heinze, Benita GIZ</cp:lastModifiedBy>
  <cp:revision>263</cp:revision>
  <dcterms:created xsi:type="dcterms:W3CDTF">2014-08-25T04:11:03Z</dcterms:created>
  <dcterms:modified xsi:type="dcterms:W3CDTF">2017-09-29T12:38:48Z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0x01010027E57240A680EF43BF0799A258711DF0</vt:lpwstr>
  </property>
</Properties>
</file>