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1" r:id="rId6"/>
  </p:sldMasterIdLst>
  <p:notesMasterIdLst>
    <p:notesMasterId r:id="rId19"/>
  </p:notesMasterIdLst>
  <p:sldIdLst>
    <p:sldId id="256" r:id="rId7"/>
    <p:sldId id="338" r:id="rId8"/>
    <p:sldId id="339" r:id="rId9"/>
    <p:sldId id="342" r:id="rId10"/>
    <p:sldId id="326" r:id="rId11"/>
    <p:sldId id="334" r:id="rId12"/>
    <p:sldId id="343" r:id="rId13"/>
    <p:sldId id="340" r:id="rId14"/>
    <p:sldId id="337" r:id="rId15"/>
    <p:sldId id="341" r:id="rId16"/>
    <p:sldId id="344" r:id="rId17"/>
    <p:sldId id="259" r:id="rId18"/>
  </p:sldIdLst>
  <p:sldSz cx="11887200" cy="6858000"/>
  <p:notesSz cx="6858000" cy="9144000"/>
  <p:defaultTextStyle>
    <a:defPPr>
      <a:defRPr lang="en-US"/>
    </a:defPPr>
    <a:lvl1pPr marL="0" algn="l" defTabSz="1146971" rtl="0" eaLnBrk="1" latinLnBrk="0" hangingPunct="1">
      <a:defRPr sz="2400" kern="1200">
        <a:solidFill>
          <a:schemeClr val="tx1"/>
        </a:solidFill>
        <a:latin typeface="+mn-lt"/>
        <a:ea typeface="+mn-ea"/>
        <a:cs typeface="+mn-cs"/>
      </a:defRPr>
    </a:lvl1pPr>
    <a:lvl2pPr marL="573486" algn="l" defTabSz="1146971" rtl="0" eaLnBrk="1" latinLnBrk="0" hangingPunct="1">
      <a:defRPr sz="2400" kern="1200">
        <a:solidFill>
          <a:schemeClr val="tx1"/>
        </a:solidFill>
        <a:latin typeface="+mn-lt"/>
        <a:ea typeface="+mn-ea"/>
        <a:cs typeface="+mn-cs"/>
      </a:defRPr>
    </a:lvl2pPr>
    <a:lvl3pPr marL="1146971" algn="l" defTabSz="1146971" rtl="0" eaLnBrk="1" latinLnBrk="0" hangingPunct="1">
      <a:defRPr sz="2400" kern="1200">
        <a:solidFill>
          <a:schemeClr val="tx1"/>
        </a:solidFill>
        <a:latin typeface="+mn-lt"/>
        <a:ea typeface="+mn-ea"/>
        <a:cs typeface="+mn-cs"/>
      </a:defRPr>
    </a:lvl3pPr>
    <a:lvl4pPr marL="1720457" algn="l" defTabSz="1146971" rtl="0" eaLnBrk="1" latinLnBrk="0" hangingPunct="1">
      <a:defRPr sz="2400" kern="1200">
        <a:solidFill>
          <a:schemeClr val="tx1"/>
        </a:solidFill>
        <a:latin typeface="+mn-lt"/>
        <a:ea typeface="+mn-ea"/>
        <a:cs typeface="+mn-cs"/>
      </a:defRPr>
    </a:lvl4pPr>
    <a:lvl5pPr marL="2293944" algn="l" defTabSz="1146971" rtl="0" eaLnBrk="1" latinLnBrk="0" hangingPunct="1">
      <a:defRPr sz="2400" kern="1200">
        <a:solidFill>
          <a:schemeClr val="tx1"/>
        </a:solidFill>
        <a:latin typeface="+mn-lt"/>
        <a:ea typeface="+mn-ea"/>
        <a:cs typeface="+mn-cs"/>
      </a:defRPr>
    </a:lvl5pPr>
    <a:lvl6pPr marL="2867428" algn="l" defTabSz="1146971" rtl="0" eaLnBrk="1" latinLnBrk="0" hangingPunct="1">
      <a:defRPr sz="2400" kern="1200">
        <a:solidFill>
          <a:schemeClr val="tx1"/>
        </a:solidFill>
        <a:latin typeface="+mn-lt"/>
        <a:ea typeface="+mn-ea"/>
        <a:cs typeface="+mn-cs"/>
      </a:defRPr>
    </a:lvl6pPr>
    <a:lvl7pPr marL="3440914" algn="l" defTabSz="1146971" rtl="0" eaLnBrk="1" latinLnBrk="0" hangingPunct="1">
      <a:defRPr sz="2400" kern="1200">
        <a:solidFill>
          <a:schemeClr val="tx1"/>
        </a:solidFill>
        <a:latin typeface="+mn-lt"/>
        <a:ea typeface="+mn-ea"/>
        <a:cs typeface="+mn-cs"/>
      </a:defRPr>
    </a:lvl7pPr>
    <a:lvl8pPr marL="4014401" algn="l" defTabSz="1146971" rtl="0" eaLnBrk="1" latinLnBrk="0" hangingPunct="1">
      <a:defRPr sz="2400" kern="1200">
        <a:solidFill>
          <a:schemeClr val="tx1"/>
        </a:solidFill>
        <a:latin typeface="+mn-lt"/>
        <a:ea typeface="+mn-ea"/>
        <a:cs typeface="+mn-cs"/>
      </a:defRPr>
    </a:lvl8pPr>
    <a:lvl9pPr marL="4587887" algn="l" defTabSz="114697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ge Daldeniz" initials="BD" lastIdx="1" clrIdx="0">
    <p:extLst>
      <p:ext uri="{19B8F6BF-5375-455C-9EA6-DF929625EA0E}">
        <p15:presenceInfo xmlns:p15="http://schemas.microsoft.com/office/powerpoint/2012/main" userId="S-1-5-21-3560684235-1748982285-2337770220-3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2555" autoAdjust="0"/>
  </p:normalViewPr>
  <p:slideViewPr>
    <p:cSldViewPr>
      <p:cViewPr varScale="1">
        <p:scale>
          <a:sx n="60" d="100"/>
          <a:sy n="60" d="100"/>
        </p:scale>
        <p:origin x="1176" y="72"/>
      </p:cViewPr>
      <p:guideLst>
        <p:guide orient="horz" pos="2160"/>
        <p:guide pos="374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2.7814868415628261E-2"/>
          <c:y val="9.906124715796219E-2"/>
          <c:w val="0.96006057936612976"/>
          <c:h val="0.71982628153123007"/>
        </c:manualLayout>
      </c:layout>
      <c:barChart>
        <c:barDir val="col"/>
        <c:grouping val="clustered"/>
        <c:varyColors val="0"/>
        <c:ser>
          <c:idx val="0"/>
          <c:order val="0"/>
          <c:tx>
            <c:strRef>
              <c:f>Sheet1!$B$1</c:f>
              <c:strCache>
                <c:ptCount val="1"/>
                <c:pt idx="0">
                  <c:v>Series 1</c:v>
                </c:pt>
              </c:strCache>
            </c:strRef>
          </c:tx>
          <c:spPr>
            <a:solidFill>
              <a:srgbClr val="EE781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E4-489C-9B87-BBEFE7DF65E6}"/>
            </c:ext>
          </c:extLst>
        </c:ser>
        <c:ser>
          <c:idx val="1"/>
          <c:order val="1"/>
          <c:tx>
            <c:strRef>
              <c:f>Sheet1!$C$1</c:f>
              <c:strCache>
                <c:ptCount val="1"/>
                <c:pt idx="0">
                  <c:v>Series 2</c:v>
                </c:pt>
              </c:strCache>
            </c:strRef>
          </c:tx>
          <c:spPr>
            <a:solidFill>
              <a:srgbClr val="58585B"/>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E4-489C-9B87-BBEFE7DF65E6}"/>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E4-489C-9B87-BBEFE7DF65E6}"/>
            </c:ext>
          </c:extLst>
        </c:ser>
        <c:dLbls>
          <c:showLegendKey val="0"/>
          <c:showVal val="0"/>
          <c:showCatName val="0"/>
          <c:showSerName val="0"/>
          <c:showPercent val="0"/>
          <c:showBubbleSize val="0"/>
        </c:dLbls>
        <c:gapWidth val="219"/>
        <c:overlap val="-27"/>
        <c:axId val="380964720"/>
        <c:axId val="380965112"/>
      </c:barChart>
      <c:catAx>
        <c:axId val="38096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380965112"/>
        <c:crosses val="autoZero"/>
        <c:auto val="1"/>
        <c:lblAlgn val="ctr"/>
        <c:lblOffset val="100"/>
        <c:noMultiLvlLbl val="0"/>
      </c:catAx>
      <c:valAx>
        <c:axId val="38096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de-DE"/>
          </a:p>
        </c:txPr>
        <c:crossAx val="38096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17754606776987"/>
          <c:y val="0.11746003450432513"/>
          <c:w val="0.38382314946634044"/>
          <c:h val="0.7653020034866892"/>
        </c:manualLayout>
      </c:layout>
      <c:pieChart>
        <c:varyColors val="1"/>
        <c:ser>
          <c:idx val="0"/>
          <c:order val="0"/>
          <c:tx>
            <c:strRef>
              <c:f>Sheet1!$B$1</c:f>
              <c:strCache>
                <c:ptCount val="1"/>
                <c:pt idx="0">
                  <c:v>Series 1</c:v>
                </c:pt>
              </c:strCache>
            </c:strRef>
          </c:tx>
          <c:dPt>
            <c:idx val="0"/>
            <c:bubble3D val="0"/>
            <c:explosion val="3"/>
            <c:spPr>
              <a:solidFill>
                <a:srgbClr val="EE7813"/>
              </a:solidFill>
              <a:ln w="19050">
                <a:solidFill>
                  <a:schemeClr val="lt1"/>
                </a:solidFill>
              </a:ln>
              <a:effectLst/>
            </c:spPr>
            <c:extLst>
              <c:ext xmlns:c16="http://schemas.microsoft.com/office/drawing/2014/chart" uri="{C3380CC4-5D6E-409C-BE32-E72D297353CC}">
                <c16:uniqueId val="{00000001-87F0-4623-A345-32AED87774D9}"/>
              </c:ext>
            </c:extLst>
          </c:dPt>
          <c:dPt>
            <c:idx val="1"/>
            <c:bubble3D val="0"/>
            <c:explosion val="3"/>
            <c:spPr>
              <a:solidFill>
                <a:srgbClr val="58585B"/>
              </a:solidFill>
              <a:ln w="19050">
                <a:solidFill>
                  <a:schemeClr val="lt1"/>
                </a:solidFill>
              </a:ln>
              <a:effectLst/>
            </c:spPr>
            <c:extLst>
              <c:ext xmlns:c16="http://schemas.microsoft.com/office/drawing/2014/chart" uri="{C3380CC4-5D6E-409C-BE32-E72D297353CC}">
                <c16:uniqueId val="{00000003-87F0-4623-A345-32AED87774D9}"/>
              </c:ext>
            </c:extLst>
          </c:dPt>
          <c:dPt>
            <c:idx val="2"/>
            <c:bubble3D val="0"/>
            <c:explosion val="3"/>
            <c:spPr>
              <a:solidFill>
                <a:schemeClr val="accent3"/>
              </a:solidFill>
              <a:ln w="19050">
                <a:solidFill>
                  <a:schemeClr val="lt1"/>
                </a:solidFill>
              </a:ln>
              <a:effectLst/>
            </c:spPr>
            <c:extLst>
              <c:ext xmlns:c16="http://schemas.microsoft.com/office/drawing/2014/chart" uri="{C3380CC4-5D6E-409C-BE32-E72D297353CC}">
                <c16:uniqueId val="{00000005-87F0-4623-A345-32AED87774D9}"/>
              </c:ext>
            </c:extLst>
          </c:dPt>
          <c:dPt>
            <c:idx val="3"/>
            <c:bubble3D val="0"/>
            <c:explosion val="3"/>
            <c:spPr>
              <a:solidFill>
                <a:schemeClr val="accent4"/>
              </a:solidFill>
              <a:ln w="19050">
                <a:solidFill>
                  <a:schemeClr val="lt1"/>
                </a:solidFill>
              </a:ln>
              <a:effectLst/>
            </c:spPr>
            <c:extLst>
              <c:ext xmlns:c16="http://schemas.microsoft.com/office/drawing/2014/chart" uri="{C3380CC4-5D6E-409C-BE32-E72D297353CC}">
                <c16:uniqueId val="{00000007-87F0-4623-A345-32AED87774D9}"/>
              </c:ext>
            </c:extLst>
          </c:dPt>
          <c:dLbls>
            <c:dLbl>
              <c:idx val="0"/>
              <c:layout>
                <c:manualLayout>
                  <c:x val="-0.11769982778332976"/>
                  <c:y val="0.1455932961298958"/>
                </c:manualLayout>
              </c:layout>
              <c:showLegendKey val="0"/>
              <c:showVal val="1"/>
              <c:showCatName val="0"/>
              <c:showSerName val="0"/>
              <c:showPercent val="0"/>
              <c:showBubbleSize val="0"/>
              <c:extLst>
                <c:ext xmlns:c15="http://schemas.microsoft.com/office/drawing/2012/chart" uri="{CE6537A1-D6FC-4f65-9D91-7224C49458BB}">
                  <c15:layout>
                    <c:manualLayout>
                      <c:w val="9.8676742566763315E-2"/>
                      <c:h val="9.4394406794511915E-2"/>
                    </c:manualLayout>
                  </c15:layout>
                </c:ext>
                <c:ext xmlns:c16="http://schemas.microsoft.com/office/drawing/2014/chart" uri="{C3380CC4-5D6E-409C-BE32-E72D297353CC}">
                  <c16:uniqueId val="{00000001-87F0-4623-A345-32AED87774D9}"/>
                </c:ext>
              </c:extLst>
            </c:dLbl>
            <c:dLbl>
              <c:idx val="1"/>
              <c:layout>
                <c:manualLayout>
                  <c:x val="-0.11448961206925944"/>
                  <c:y val="-0.17438627924332195"/>
                </c:manualLayout>
              </c:layout>
              <c:showLegendKey val="0"/>
              <c:showVal val="1"/>
              <c:showCatName val="0"/>
              <c:showSerName val="0"/>
              <c:showPercent val="0"/>
              <c:showBubbleSize val="0"/>
              <c:extLst>
                <c:ext xmlns:c15="http://schemas.microsoft.com/office/drawing/2012/chart" uri="{CE6537A1-D6FC-4f65-9D91-7224C49458BB}">
                  <c15:layout>
                    <c:manualLayout>
                      <c:w val="0.14263146769062218"/>
                      <c:h val="9.4394406794511915E-2"/>
                    </c:manualLayout>
                  </c15:layout>
                </c:ext>
                <c:ext xmlns:c16="http://schemas.microsoft.com/office/drawing/2014/chart" uri="{C3380CC4-5D6E-409C-BE32-E72D297353CC}">
                  <c16:uniqueId val="{00000003-87F0-4623-A345-32AED87774D9}"/>
                </c:ext>
              </c:extLst>
            </c:dLbl>
            <c:dLbl>
              <c:idx val="2"/>
              <c:layout>
                <c:manualLayout>
                  <c:x val="0.1056825439879865"/>
                  <c:y val="-0.1852152592507546"/>
                </c:manualLayout>
              </c:layout>
              <c:showLegendKey val="0"/>
              <c:showVal val="1"/>
              <c:showCatName val="0"/>
              <c:showSerName val="0"/>
              <c:showPercent val="0"/>
              <c:showBubbleSize val="0"/>
              <c:extLst>
                <c:ext xmlns:c15="http://schemas.microsoft.com/office/drawing/2012/chart" uri="{CE6537A1-D6FC-4f65-9D91-7224C49458BB}">
                  <c15:layout>
                    <c:manualLayout>
                      <c:w val="0.12279995666170902"/>
                      <c:h val="9.4394406794511915E-2"/>
                    </c:manualLayout>
                  </c15:layout>
                </c:ext>
                <c:ext xmlns:c16="http://schemas.microsoft.com/office/drawing/2014/chart" uri="{C3380CC4-5D6E-409C-BE32-E72D297353CC}">
                  <c16:uniqueId val="{00000005-87F0-4623-A345-32AED87774D9}"/>
                </c:ext>
              </c:extLst>
            </c:dLbl>
            <c:dLbl>
              <c:idx val="3"/>
              <c:layout>
                <c:manualLayout>
                  <c:x val="0.11357293468662688"/>
                  <c:y val="0.15317080245216377"/>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extLst>
                <c:ext xmlns:c15="http://schemas.microsoft.com/office/drawing/2012/chart" uri="{CE6537A1-D6FC-4f65-9D91-7224C49458BB}">
                  <c15:layout>
                    <c:manualLayout>
                      <c:w val="0.10151949200249423"/>
                      <c:h val="0.10264432446151196"/>
                    </c:manualLayout>
                  </c15:layout>
                </c:ext>
                <c:ext xmlns:c16="http://schemas.microsoft.com/office/drawing/2014/chart" uri="{C3380CC4-5D6E-409C-BE32-E72D297353CC}">
                  <c16:uniqueId val="{00000007-87F0-4623-A345-32AED87774D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de-DE"/>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87F0-4623-A345-32AED87774D9}"/>
            </c:ext>
          </c:extLst>
        </c:ser>
        <c:ser>
          <c:idx val="1"/>
          <c:order val="1"/>
          <c:tx>
            <c:strRef>
              <c:f>Sheet1!$C$1</c:f>
              <c:strCache>
                <c:ptCount val="1"/>
                <c:pt idx="0">
                  <c:v>Series 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87F0-4623-A345-32AED87774D9}"/>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87F0-4623-A345-32AED87774D9}"/>
            </c:ext>
          </c:extLst>
        </c:ser>
        <c:ser>
          <c:idx val="2"/>
          <c:order val="2"/>
          <c:tx>
            <c:strRef>
              <c:f>Sheet1!$D$1</c:f>
              <c:strCache>
                <c:ptCount val="1"/>
                <c:pt idx="0">
                  <c:v>Series 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3-87F0-4623-A345-32AED87774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5-87F0-4623-A345-32AED87774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7-87F0-4623-A345-32AED87774D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9-87F0-4623-A345-32AED87774D9}"/>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87F0-4623-A345-32AED87774D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0754760582460569"/>
          <c:y val="0.24708450538261426"/>
          <c:w val="0.2227958347061918"/>
          <c:h val="0.4881506950718034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36417-48B2-4F14-8E3A-2055691466CC}" type="datetimeFigureOut">
              <a:rPr lang="en-MY" smtClean="0"/>
              <a:t>29/9/2017</a:t>
            </a:fld>
            <a:endParaRPr lang="en-MY"/>
          </a:p>
        </p:txBody>
      </p:sp>
      <p:sp>
        <p:nvSpPr>
          <p:cNvPr id="4" name="Slide Image Placeholder 3"/>
          <p:cNvSpPr>
            <a:spLocks noGrp="1" noRot="1" noChangeAspect="1"/>
          </p:cNvSpPr>
          <p:nvPr>
            <p:ph type="sldImg" idx="2"/>
          </p:nvPr>
        </p:nvSpPr>
        <p:spPr>
          <a:xfrm>
            <a:off x="754063" y="1143000"/>
            <a:ext cx="5349875"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D2792-3908-4A20-A4ED-22E62C033206}" type="slidenum">
              <a:rPr lang="en-MY" smtClean="0"/>
              <a:t>‹Nr.›</a:t>
            </a:fld>
            <a:endParaRPr lang="en-MY"/>
          </a:p>
        </p:txBody>
      </p:sp>
    </p:spTree>
    <p:extLst>
      <p:ext uri="{BB962C8B-B14F-4D97-AF65-F5344CB8AC3E}">
        <p14:creationId xmlns:p14="http://schemas.microsoft.com/office/powerpoint/2010/main" val="67284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 – </a:t>
            </a:r>
            <a:r>
              <a:rPr lang="en-GB" dirty="0" err="1"/>
              <a:t>Standardarbeitsanweisung</a:t>
            </a:r>
            <a:r>
              <a:rPr lang="en-GB" dirty="0"/>
              <a:t> </a:t>
            </a:r>
            <a:r>
              <a:rPr lang="en-GB" dirty="0" err="1"/>
              <a:t>zur</a:t>
            </a:r>
            <a:r>
              <a:rPr lang="en-GB" dirty="0"/>
              <a:t> </a:t>
            </a:r>
            <a:r>
              <a:rPr lang="en-GB" dirty="0" err="1"/>
              <a:t>Standardentwicklung</a:t>
            </a:r>
            <a:endParaRPr lang="en-GB" dirty="0"/>
          </a:p>
          <a:p>
            <a:r>
              <a:rPr lang="en-GB" dirty="0" err="1"/>
              <a:t>ToR</a:t>
            </a:r>
            <a:r>
              <a:rPr lang="en-GB" dirty="0"/>
              <a:t> – </a:t>
            </a:r>
            <a:r>
              <a:rPr lang="en-GB" dirty="0" err="1"/>
              <a:t>Arbeitsanweisung</a:t>
            </a:r>
            <a:r>
              <a:rPr lang="en-GB" dirty="0"/>
              <a:t> </a:t>
            </a:r>
            <a:r>
              <a:rPr lang="en-GB" dirty="0" err="1"/>
              <a:t>zum</a:t>
            </a:r>
            <a:r>
              <a:rPr lang="en-GB" dirty="0"/>
              <a:t> </a:t>
            </a:r>
            <a:r>
              <a:rPr lang="en-GB" dirty="0" err="1"/>
              <a:t>Standardentwicklungsprozess</a:t>
            </a:r>
            <a:endParaRPr lang="en-GB" dirty="0"/>
          </a:p>
          <a:p>
            <a:r>
              <a:rPr lang="en-GB" dirty="0" err="1"/>
              <a:t>BoG</a:t>
            </a:r>
            <a:r>
              <a:rPr lang="en-GB" dirty="0"/>
              <a:t> - </a:t>
            </a:r>
            <a:r>
              <a:rPr lang="en-GB" dirty="0" err="1"/>
              <a:t>Verwaltungsrat</a:t>
            </a:r>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2</a:t>
            </a:fld>
            <a:endParaRPr lang="en-MY"/>
          </a:p>
        </p:txBody>
      </p:sp>
    </p:spTree>
    <p:extLst>
      <p:ext uri="{BB962C8B-B14F-4D97-AF65-F5344CB8AC3E}">
        <p14:creationId xmlns:p14="http://schemas.microsoft.com/office/powerpoint/2010/main" val="367453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Traceability - </a:t>
            </a:r>
            <a:r>
              <a:rPr lang="en-GB" dirty="0" err="1"/>
              <a:t>Rueckfuehrbarkeit</a:t>
            </a:r>
            <a:endParaRPr lang="en-GB" dirty="0"/>
          </a:p>
          <a:p>
            <a:endParaRPr lang="en-GB" dirty="0"/>
          </a:p>
          <a:p>
            <a:r>
              <a:rPr lang="en-GB" dirty="0"/>
              <a:t>SCC – </a:t>
            </a:r>
            <a:r>
              <a:rPr lang="en-GB" dirty="0" err="1"/>
              <a:t>Vertschoepfungskette</a:t>
            </a:r>
            <a:r>
              <a:rPr lang="en-GB" dirty="0"/>
              <a:t>,  </a:t>
            </a:r>
            <a:r>
              <a:rPr lang="en-GB" dirty="0" err="1"/>
              <a:t>Haendler</a:t>
            </a:r>
            <a:r>
              <a:rPr lang="en-GB" dirty="0"/>
              <a:t> &amp; </a:t>
            </a:r>
            <a:r>
              <a:rPr lang="en-GB" dirty="0" err="1"/>
              <a:t>verarbeitende</a:t>
            </a:r>
            <a:r>
              <a:rPr lang="en-GB" dirty="0"/>
              <a:t> </a:t>
            </a:r>
            <a:r>
              <a:rPr lang="en-GB" dirty="0" err="1"/>
              <a:t>Industrie</a:t>
            </a:r>
            <a:r>
              <a:rPr lang="en-GB" dirty="0"/>
              <a:t>, </a:t>
            </a:r>
            <a:r>
              <a:rPr lang="en-GB" dirty="0" err="1"/>
              <a:t>Hersteller</a:t>
            </a:r>
            <a:r>
              <a:rPr lang="en-GB" dirty="0"/>
              <a:t> von </a:t>
            </a:r>
            <a:r>
              <a:rPr lang="en-GB" dirty="0" err="1"/>
              <a:t>Verbrauchsguetern</a:t>
            </a:r>
            <a:r>
              <a:rPr lang="en-GB" dirty="0"/>
              <a:t>, </a:t>
            </a:r>
            <a:r>
              <a:rPr lang="en-GB" dirty="0" err="1"/>
              <a:t>Einzelhandel</a:t>
            </a:r>
            <a:endParaRPr lang="en-GB" dirty="0"/>
          </a:p>
          <a:p>
            <a:endParaRPr lang="en-GB" dirty="0"/>
          </a:p>
          <a:p>
            <a:r>
              <a:rPr lang="en-GB" dirty="0"/>
              <a:t>Here you should highlight that engaging with their taskforce reps is another way to be engaged in the P&amp;C Review aside from providing comments via public consultation. The different sectors have their own mechanisms of liaison. They can get in touch via the contact form [see next slide] and find out how their sector communicates.</a:t>
            </a:r>
          </a:p>
        </p:txBody>
      </p:sp>
      <p:sp>
        <p:nvSpPr>
          <p:cNvPr id="4" name="Slide Number Placeholder 3"/>
          <p:cNvSpPr>
            <a:spLocks noGrp="1"/>
          </p:cNvSpPr>
          <p:nvPr>
            <p:ph type="sldNum" sz="quarter" idx="10"/>
          </p:nvPr>
        </p:nvSpPr>
        <p:spPr/>
        <p:txBody>
          <a:bodyPr/>
          <a:lstStyle/>
          <a:p>
            <a:fld id="{F9DD2792-3908-4A20-A4ED-22E62C033206}" type="slidenum">
              <a:rPr lang="en-MY" smtClean="0"/>
              <a:t>3</a:t>
            </a:fld>
            <a:endParaRPr lang="en-MY"/>
          </a:p>
        </p:txBody>
      </p:sp>
    </p:spTree>
    <p:extLst>
      <p:ext uri="{BB962C8B-B14F-4D97-AF65-F5344CB8AC3E}">
        <p14:creationId xmlns:p14="http://schemas.microsoft.com/office/powerpoint/2010/main" val="862061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screenshots come in one after the other, so make sure you check these on ‘presentation mode’ so you know the order </a:t>
            </a:r>
            <a:r>
              <a:rPr lang="en-GB" dirty="0">
                <a:sym typeface="Wingdings" panose="05000000000000000000" pitchFamily="2" charset="2"/>
              </a:rPr>
              <a:t> </a:t>
            </a:r>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4</a:t>
            </a:fld>
            <a:endParaRPr lang="en-MY"/>
          </a:p>
        </p:txBody>
      </p:sp>
    </p:spTree>
    <p:extLst>
      <p:ext uri="{BB962C8B-B14F-4D97-AF65-F5344CB8AC3E}">
        <p14:creationId xmlns:p14="http://schemas.microsoft.com/office/powerpoint/2010/main" val="15596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SG – Steering Group</a:t>
            </a:r>
          </a:p>
          <a:p>
            <a:pPr marL="171450" indent="-171450">
              <a:buFontTx/>
              <a:buChar char="-"/>
            </a:pPr>
            <a:r>
              <a:rPr lang="en-GB" dirty="0"/>
              <a:t>TF – Taskforce</a:t>
            </a:r>
          </a:p>
          <a:p>
            <a:pPr marL="171450" indent="-171450">
              <a:buFontTx/>
              <a:buChar char="-"/>
            </a:pPr>
            <a:r>
              <a:rPr lang="en-GB" dirty="0"/>
              <a:t>EURT = RSPO roundtable event in Europe </a:t>
            </a:r>
          </a:p>
          <a:p>
            <a:pPr marL="171450" indent="-171450">
              <a:buFontTx/>
              <a:buChar char="-"/>
            </a:pPr>
            <a:r>
              <a:rPr lang="en-GB" dirty="0"/>
              <a:t>RT = RSPO roundtable event once a year</a:t>
            </a:r>
          </a:p>
          <a:p>
            <a:pPr marL="171450" indent="-171450">
              <a:buFontTx/>
              <a:buChar char="-"/>
            </a:pPr>
            <a:r>
              <a:rPr lang="en-GB" dirty="0" err="1"/>
              <a:t>BoG</a:t>
            </a:r>
            <a:r>
              <a:rPr lang="en-GB" dirty="0"/>
              <a:t>= Board of Governors</a:t>
            </a:r>
          </a:p>
          <a:p>
            <a:pPr marL="171450" indent="-171450">
              <a:buFontTx/>
              <a:buChar char="-"/>
            </a:pPr>
            <a:r>
              <a:rPr lang="en-GB" dirty="0"/>
              <a:t>GA = General Assembly</a:t>
            </a:r>
          </a:p>
        </p:txBody>
      </p:sp>
      <p:sp>
        <p:nvSpPr>
          <p:cNvPr id="4" name="Slide Number Placeholder 3"/>
          <p:cNvSpPr>
            <a:spLocks noGrp="1"/>
          </p:cNvSpPr>
          <p:nvPr>
            <p:ph type="sldNum" sz="quarter" idx="10"/>
          </p:nvPr>
        </p:nvSpPr>
        <p:spPr/>
        <p:txBody>
          <a:bodyPr/>
          <a:lstStyle/>
          <a:p>
            <a:fld id="{F9DD2792-3908-4A20-A4ED-22E62C033206}" type="slidenum">
              <a:rPr lang="en-MY" smtClean="0"/>
              <a:t>5</a:t>
            </a:fld>
            <a:endParaRPr lang="en-MY"/>
          </a:p>
        </p:txBody>
      </p:sp>
    </p:spTree>
    <p:extLst>
      <p:ext uri="{BB962C8B-B14F-4D97-AF65-F5344CB8AC3E}">
        <p14:creationId xmlns:p14="http://schemas.microsoft.com/office/powerpoint/2010/main" val="382689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6</a:t>
            </a:fld>
            <a:endParaRPr lang="en-MY"/>
          </a:p>
        </p:txBody>
      </p:sp>
    </p:spTree>
    <p:extLst>
      <p:ext uri="{BB962C8B-B14F-4D97-AF65-F5344CB8AC3E}">
        <p14:creationId xmlns:p14="http://schemas.microsoft.com/office/powerpoint/2010/main" val="230718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Screenshots come in one after the other, so please check in ‘presentation mode’ so you know the order. </a:t>
            </a:r>
          </a:p>
          <a:p>
            <a:endParaRPr lang="en-GB" dirty="0"/>
          </a:p>
          <a:p>
            <a:r>
              <a:rPr lang="en-GB" dirty="0"/>
              <a:t>Point out that you need to answer the first two sections, but then you can jump ahead at the end of each principle. Remind them to click on ‘next’ to make sure their work is saved, and when they are ready to submit it to us, to go to the last page (C8.1) and hit ‘submit’.</a:t>
            </a:r>
          </a:p>
        </p:txBody>
      </p:sp>
      <p:sp>
        <p:nvSpPr>
          <p:cNvPr id="4" name="Slide Number Placeholder 3"/>
          <p:cNvSpPr>
            <a:spLocks noGrp="1"/>
          </p:cNvSpPr>
          <p:nvPr>
            <p:ph type="sldNum" sz="quarter" idx="10"/>
          </p:nvPr>
        </p:nvSpPr>
        <p:spPr/>
        <p:txBody>
          <a:bodyPr/>
          <a:lstStyle/>
          <a:p>
            <a:fld id="{F9DD2792-3908-4A20-A4ED-22E62C033206}" type="slidenum">
              <a:rPr lang="en-MY" smtClean="0"/>
              <a:t>7</a:t>
            </a:fld>
            <a:endParaRPr lang="en-MY"/>
          </a:p>
        </p:txBody>
      </p:sp>
    </p:spTree>
    <p:extLst>
      <p:ext uri="{BB962C8B-B14F-4D97-AF65-F5344CB8AC3E}">
        <p14:creationId xmlns:p14="http://schemas.microsoft.com/office/powerpoint/2010/main" val="413144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2792-3908-4A20-A4ED-22E62C033206}" type="slidenum">
              <a:rPr lang="en-MY" smtClean="0"/>
              <a:t>9</a:t>
            </a:fld>
            <a:endParaRPr lang="en-MY"/>
          </a:p>
        </p:txBody>
      </p:sp>
    </p:spTree>
    <p:extLst>
      <p:ext uri="{BB962C8B-B14F-4D97-AF65-F5344CB8AC3E}">
        <p14:creationId xmlns:p14="http://schemas.microsoft.com/office/powerpoint/2010/main" val="2973223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RaCP</a:t>
            </a:r>
            <a:r>
              <a:rPr lang="en-US" dirty="0"/>
              <a:t>: Remediation and Compensation Procedure – </a:t>
            </a:r>
            <a:r>
              <a:rPr lang="en-US" dirty="0" err="1"/>
              <a:t>Sanierung</a:t>
            </a:r>
            <a:r>
              <a:rPr lang="en-US" dirty="0"/>
              <a:t> und </a:t>
            </a:r>
            <a:r>
              <a:rPr lang="en-US" dirty="0" err="1"/>
              <a:t>Kompensierungsanweisungen</a:t>
            </a:r>
            <a:endParaRPr lang="en-US" dirty="0"/>
          </a:p>
          <a:p>
            <a:r>
              <a:rPr lang="en-US" dirty="0"/>
              <a:t>FPIC: </a:t>
            </a:r>
            <a:r>
              <a:rPr lang="en-US" dirty="0" err="1"/>
              <a:t>freie</a:t>
            </a:r>
            <a:r>
              <a:rPr lang="en-US" dirty="0"/>
              <a:t>, </a:t>
            </a:r>
            <a:r>
              <a:rPr lang="en-US" dirty="0" err="1"/>
              <a:t>vorherige</a:t>
            </a:r>
            <a:r>
              <a:rPr lang="en-US" dirty="0"/>
              <a:t> und </a:t>
            </a:r>
            <a:r>
              <a:rPr lang="en-US" dirty="0" err="1"/>
              <a:t>informierte</a:t>
            </a:r>
            <a:r>
              <a:rPr lang="en-US" dirty="0"/>
              <a:t> </a:t>
            </a:r>
            <a:r>
              <a:rPr lang="en-US" dirty="0" err="1"/>
              <a:t>Zustimmung</a:t>
            </a:r>
            <a:endParaRPr lang="en-US" dirty="0"/>
          </a:p>
          <a:p>
            <a:endParaRPr lang="en-US" dirty="0"/>
          </a:p>
          <a:p>
            <a:endParaRPr lang="en-US" dirty="0"/>
          </a:p>
          <a:p>
            <a:r>
              <a:rPr lang="en-US" dirty="0"/>
              <a:t>EXTRA AREA IF THERE’S TIME</a:t>
            </a:r>
          </a:p>
          <a:p>
            <a:endParaRPr lang="en-US" dirty="0"/>
          </a:p>
          <a:p>
            <a:r>
              <a:rPr lang="en-US" dirty="0"/>
              <a:t>Fire: No use of fire for land prep [7.7]; prevention and control [5.5]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26528-11F5-AD4A-AA59-2C153D1892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70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30"/>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solidFill>
                  <a:schemeClr val="tx1">
                    <a:tint val="75000"/>
                  </a:schemeClr>
                </a:solidFill>
              </a:defRPr>
            </a:lvl1pPr>
            <a:lvl2pPr marL="573486" indent="0" algn="ctr">
              <a:buNone/>
              <a:defRPr>
                <a:solidFill>
                  <a:schemeClr val="tx1">
                    <a:tint val="75000"/>
                  </a:schemeClr>
                </a:solidFill>
              </a:defRPr>
            </a:lvl2pPr>
            <a:lvl3pPr marL="1146971" indent="0" algn="ctr">
              <a:buNone/>
              <a:defRPr>
                <a:solidFill>
                  <a:schemeClr val="tx1">
                    <a:tint val="75000"/>
                  </a:schemeClr>
                </a:solidFill>
              </a:defRPr>
            </a:lvl3pPr>
            <a:lvl4pPr marL="1720457" indent="0" algn="ctr">
              <a:buNone/>
              <a:defRPr>
                <a:solidFill>
                  <a:schemeClr val="tx1">
                    <a:tint val="75000"/>
                  </a:schemeClr>
                </a:solidFill>
              </a:defRPr>
            </a:lvl4pPr>
            <a:lvl5pPr marL="2293944" indent="0" algn="ctr">
              <a:buNone/>
              <a:defRPr>
                <a:solidFill>
                  <a:schemeClr val="tx1">
                    <a:tint val="75000"/>
                  </a:schemeClr>
                </a:solidFill>
              </a:defRPr>
            </a:lvl5pPr>
            <a:lvl6pPr marL="2867428" indent="0" algn="ctr">
              <a:buNone/>
              <a:defRPr>
                <a:solidFill>
                  <a:schemeClr val="tx1">
                    <a:tint val="75000"/>
                  </a:schemeClr>
                </a:solidFill>
              </a:defRPr>
            </a:lvl6pPr>
            <a:lvl7pPr marL="3440914" indent="0" algn="ctr">
              <a:buNone/>
              <a:defRPr>
                <a:solidFill>
                  <a:schemeClr val="tx1">
                    <a:tint val="75000"/>
                  </a:schemeClr>
                </a:solidFill>
              </a:defRPr>
            </a:lvl7pPr>
            <a:lvl8pPr marL="4014401" indent="0" algn="ctr">
              <a:buNone/>
              <a:defRPr>
                <a:solidFill>
                  <a:schemeClr val="tx1">
                    <a:tint val="75000"/>
                  </a:schemeClr>
                </a:solidFill>
              </a:defRPr>
            </a:lvl8pPr>
            <a:lvl9pPr marL="458788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06377"/>
            <a:ext cx="267462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06377"/>
            <a:ext cx="782574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t="14962" b="44900"/>
          <a:stretch/>
        </p:blipFill>
        <p:spPr>
          <a:xfrm>
            <a:off x="1" y="1216520"/>
            <a:ext cx="11887198" cy="3263587"/>
          </a:xfrm>
          <a:prstGeom prst="rect">
            <a:avLst/>
          </a:prstGeom>
        </p:spPr>
      </p:pic>
      <p:sp>
        <p:nvSpPr>
          <p:cNvPr id="2" name="Title 1"/>
          <p:cNvSpPr>
            <a:spLocks noGrp="1"/>
          </p:cNvSpPr>
          <p:nvPr>
            <p:ph type="ctrTitle"/>
          </p:nvPr>
        </p:nvSpPr>
        <p:spPr>
          <a:xfrm>
            <a:off x="326589" y="4694466"/>
            <a:ext cx="11234023" cy="617029"/>
          </a:xfrm>
          <a:prstGeom prst="rect">
            <a:avLst/>
          </a:prstGeom>
        </p:spPr>
        <p:txBody>
          <a:bodyPr anchor="ctr">
            <a:noAutofit/>
          </a:bodyPr>
          <a:lstStyle>
            <a:lvl1pPr algn="l">
              <a:defRPr sz="2340" b="1" cap="all" baseline="0">
                <a:solidFill>
                  <a:srgbClr val="58585B"/>
                </a:solidFill>
              </a:defRPr>
            </a:lvl1pPr>
          </a:lstStyle>
          <a:p>
            <a:r>
              <a:rPr lang="en-US"/>
              <a:t>Click to edit Master title style</a:t>
            </a:r>
            <a:endParaRPr lang="en-US" dirty="0"/>
          </a:p>
        </p:txBody>
      </p:sp>
      <p:sp>
        <p:nvSpPr>
          <p:cNvPr id="3" name="Subtitle 2"/>
          <p:cNvSpPr>
            <a:spLocks noGrp="1"/>
          </p:cNvSpPr>
          <p:nvPr>
            <p:ph type="subTitle" idx="1"/>
          </p:nvPr>
        </p:nvSpPr>
        <p:spPr>
          <a:xfrm>
            <a:off x="326589" y="5498873"/>
            <a:ext cx="11234022" cy="705076"/>
          </a:xfrm>
          <a:prstGeom prst="rect">
            <a:avLst/>
          </a:prstGeom>
        </p:spPr>
        <p:txBody>
          <a:bodyPr/>
          <a:lstStyle>
            <a:lvl1pPr marL="0" indent="0" algn="l">
              <a:buNone/>
              <a:defRPr sz="1755">
                <a:solidFill>
                  <a:srgbClr val="EE7813"/>
                </a:solidFill>
              </a:defRPr>
            </a:lvl1pPr>
            <a:lvl2pPr marL="445759" indent="0" algn="ctr">
              <a:buNone/>
              <a:defRPr sz="1950"/>
            </a:lvl2pPr>
            <a:lvl3pPr marL="891518" indent="0" algn="ctr">
              <a:buNone/>
              <a:defRPr sz="1755"/>
            </a:lvl3pPr>
            <a:lvl4pPr marL="1337277" indent="0" algn="ctr">
              <a:buNone/>
              <a:defRPr sz="1560"/>
            </a:lvl4pPr>
            <a:lvl5pPr marL="1783035" indent="0" algn="ctr">
              <a:buNone/>
              <a:defRPr sz="1560"/>
            </a:lvl5pPr>
            <a:lvl6pPr marL="2228794" indent="0" algn="ctr">
              <a:buNone/>
              <a:defRPr sz="1560"/>
            </a:lvl6pPr>
            <a:lvl7pPr marL="2674553" indent="0" algn="ctr">
              <a:buNone/>
              <a:defRPr sz="1560"/>
            </a:lvl7pPr>
            <a:lvl8pPr marL="3120312" indent="0" algn="ctr">
              <a:buNone/>
              <a:defRPr sz="1560"/>
            </a:lvl8pPr>
            <a:lvl9pPr marL="3566071" indent="0" algn="ctr">
              <a:buNone/>
              <a:defRPr sz="1560"/>
            </a:lvl9pPr>
          </a:lstStyle>
          <a:p>
            <a:r>
              <a:rPr lang="en-US"/>
              <a:t>Click to edit Master subtitle style</a:t>
            </a:r>
            <a:endParaRPr lang="en-US" dirty="0"/>
          </a:p>
        </p:txBody>
      </p:sp>
      <p:sp>
        <p:nvSpPr>
          <p:cNvPr id="13" name="Rectangle 12"/>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14" name="Rectangle 13"/>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15" name="Picture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spTree>
    <p:extLst>
      <p:ext uri="{BB962C8B-B14F-4D97-AF65-F5344CB8AC3E}">
        <p14:creationId xmlns:p14="http://schemas.microsoft.com/office/powerpoint/2010/main" val="20575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olding 1">
    <p:spTree>
      <p:nvGrpSpPr>
        <p:cNvPr id="1" name=""/>
        <p:cNvGrpSpPr/>
        <p:nvPr/>
      </p:nvGrpSpPr>
      <p:grpSpPr>
        <a:xfrm>
          <a:off x="0" y="0"/>
          <a:ext cx="0" cy="0"/>
          <a:chOff x="0" y="0"/>
          <a:chExt cx="0" cy="0"/>
        </a:xfrm>
      </p:grpSpPr>
      <p:sp>
        <p:nvSpPr>
          <p:cNvPr id="6" name="Title 1"/>
          <p:cNvSpPr txBox="1">
            <a:spLocks/>
          </p:cNvSpPr>
          <p:nvPr userDrawn="1"/>
        </p:nvSpPr>
        <p:spPr>
          <a:xfrm>
            <a:off x="9602117" y="4703203"/>
            <a:ext cx="1706238"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PARTNERS</a:t>
            </a:r>
          </a:p>
        </p:txBody>
      </p:sp>
      <p:sp>
        <p:nvSpPr>
          <p:cNvPr id="15" name="Title 1"/>
          <p:cNvSpPr txBox="1">
            <a:spLocks/>
          </p:cNvSpPr>
          <p:nvPr userDrawn="1"/>
        </p:nvSpPr>
        <p:spPr>
          <a:xfrm>
            <a:off x="661092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RECEPTION PARTNER</a:t>
            </a:r>
          </a:p>
        </p:txBody>
      </p:sp>
      <p:sp>
        <p:nvSpPr>
          <p:cNvPr id="18" name="Premium Partners"/>
          <p:cNvSpPr txBox="1">
            <a:spLocks/>
          </p:cNvSpPr>
          <p:nvPr userDrawn="1"/>
        </p:nvSpPr>
        <p:spPr>
          <a:xfrm>
            <a:off x="440915" y="4706201"/>
            <a:ext cx="3169920"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PREMIUM PARTNERS</a:t>
            </a:r>
          </a:p>
        </p:txBody>
      </p:sp>
      <p:grpSp>
        <p:nvGrpSpPr>
          <p:cNvPr id="11" name="Group 10"/>
          <p:cNvGrpSpPr/>
          <p:nvPr userDrawn="1"/>
        </p:nvGrpSpPr>
        <p:grpSpPr>
          <a:xfrm>
            <a:off x="4118058" y="5008881"/>
            <a:ext cx="4795568" cy="1503804"/>
            <a:chOff x="3167737" y="4035669"/>
            <a:chExt cx="3688898" cy="848844"/>
          </a:xfrm>
        </p:grpSpPr>
        <p:cxnSp>
          <p:nvCxnSpPr>
            <p:cNvPr id="10" name="Straight Connector 9"/>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012186"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Title 1"/>
          <p:cNvSpPr txBox="1">
            <a:spLocks/>
          </p:cNvSpPr>
          <p:nvPr userDrawn="1"/>
        </p:nvSpPr>
        <p:spPr>
          <a:xfrm>
            <a:off x="424033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MEDIA</a:t>
            </a:r>
            <a:r>
              <a:rPr lang="en-US" sz="1365" b="0" baseline="0" dirty="0"/>
              <a:t> </a:t>
            </a:r>
            <a:r>
              <a:rPr lang="en-US" sz="1365" b="0" dirty="0"/>
              <a:t>PARTNERS</a:t>
            </a:r>
          </a:p>
        </p:txBody>
      </p:sp>
      <p:sp>
        <p:nvSpPr>
          <p:cNvPr id="32" name="Rectangle 31"/>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33" name="Rectangle 32"/>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35" name="Picture 3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36" name="Picture 3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pic>
        <p:nvPicPr>
          <p:cNvPr id="37" name="Picture 36"/>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26" name="Picture 25"/>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1216520"/>
            <a:ext cx="11887198" cy="3263587"/>
          </a:xfrm>
          <a:prstGeom prst="rect">
            <a:avLst/>
          </a:prstGeom>
        </p:spPr>
      </p:pic>
    </p:spTree>
    <p:extLst>
      <p:ext uri="{BB962C8B-B14F-4D97-AF65-F5344CB8AC3E}">
        <p14:creationId xmlns:p14="http://schemas.microsoft.com/office/powerpoint/2010/main" val="2188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13">
          <p15:clr>
            <a:srgbClr val="FBAE40"/>
          </p15:clr>
        </p15:guide>
        <p15:guide id="3" orient="horz" pos="28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lding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76376"/>
            <a:ext cx="5943600" cy="3299324"/>
          </a:xfrm>
          <a:prstGeom prst="rect">
            <a:avLst/>
          </a:prstGeom>
        </p:spPr>
      </p:pic>
      <p:grpSp>
        <p:nvGrpSpPr>
          <p:cNvPr id="40" name="Group 39"/>
          <p:cNvGrpSpPr/>
          <p:nvPr userDrawn="1"/>
        </p:nvGrpSpPr>
        <p:grpSpPr>
          <a:xfrm>
            <a:off x="4118058" y="5008881"/>
            <a:ext cx="4795568" cy="1503804"/>
            <a:chOff x="3167737" y="4035669"/>
            <a:chExt cx="3688898" cy="848844"/>
          </a:xfrm>
        </p:grpSpPr>
        <p:cxnSp>
          <p:nvCxnSpPr>
            <p:cNvPr id="41" name="Straight Connector 40"/>
            <p:cNvCxnSpPr/>
            <p:nvPr userDrawn="1"/>
          </p:nvCxnSpPr>
          <p:spPr>
            <a:xfrm>
              <a:off x="3167737"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5012186" y="4035669"/>
              <a:ext cx="0" cy="84884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856635" y="4035669"/>
              <a:ext cx="0" cy="848844"/>
            </a:xfrm>
            <a:prstGeom prst="line">
              <a:avLst/>
            </a:prstGeom>
          </p:spPr>
          <p:style>
            <a:lnRef idx="1">
              <a:schemeClr val="accent1"/>
            </a:lnRef>
            <a:fillRef idx="0">
              <a:schemeClr val="accent1"/>
            </a:fillRef>
            <a:effectRef idx="0">
              <a:schemeClr val="accent1"/>
            </a:effectRef>
            <a:fontRef idx="minor">
              <a:schemeClr val="tx1"/>
            </a:fontRef>
          </p:style>
        </p:cxnSp>
      </p:grpSp>
      <p:sp>
        <p:nvSpPr>
          <p:cNvPr id="47" name="Title 1"/>
          <p:cNvSpPr txBox="1">
            <a:spLocks/>
          </p:cNvSpPr>
          <p:nvPr userDrawn="1"/>
        </p:nvSpPr>
        <p:spPr>
          <a:xfrm>
            <a:off x="9602117" y="4703203"/>
            <a:ext cx="1706238"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PARTNERS</a:t>
            </a:r>
          </a:p>
        </p:txBody>
      </p:sp>
      <p:sp>
        <p:nvSpPr>
          <p:cNvPr id="48" name="Title 1"/>
          <p:cNvSpPr txBox="1">
            <a:spLocks/>
          </p:cNvSpPr>
          <p:nvPr userDrawn="1"/>
        </p:nvSpPr>
        <p:spPr>
          <a:xfrm>
            <a:off x="661092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RECEPTION PARTNER</a:t>
            </a:r>
          </a:p>
        </p:txBody>
      </p:sp>
      <p:sp>
        <p:nvSpPr>
          <p:cNvPr id="49" name="Premium Partners"/>
          <p:cNvSpPr txBox="1">
            <a:spLocks/>
          </p:cNvSpPr>
          <p:nvPr userDrawn="1"/>
        </p:nvSpPr>
        <p:spPr>
          <a:xfrm>
            <a:off x="440915" y="4706201"/>
            <a:ext cx="3169920"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PREMIUM PARTNERS</a:t>
            </a:r>
          </a:p>
        </p:txBody>
      </p:sp>
      <p:sp>
        <p:nvSpPr>
          <p:cNvPr id="50" name="Title 1"/>
          <p:cNvSpPr txBox="1">
            <a:spLocks/>
          </p:cNvSpPr>
          <p:nvPr userDrawn="1"/>
        </p:nvSpPr>
        <p:spPr>
          <a:xfrm>
            <a:off x="4240331" y="4720707"/>
            <a:ext cx="2207625" cy="316633"/>
          </a:xfrm>
          <a:prstGeom prst="rect">
            <a:avLst/>
          </a:prstGeom>
        </p:spPr>
        <p:txBody>
          <a:bodyPr vert="horz" lIns="118872" tIns="59436" rIns="118872" bIns="59436" rtlCol="0" anchor="ctr">
            <a:noAutofit/>
          </a:bodyPr>
          <a:lstStyle>
            <a:lvl1pPr algn="l" defTabSz="685800" rtl="0" eaLnBrk="1" latinLnBrk="0" hangingPunct="1">
              <a:lnSpc>
                <a:spcPct val="90000"/>
              </a:lnSpc>
              <a:spcBef>
                <a:spcPct val="0"/>
              </a:spcBef>
              <a:buNone/>
              <a:defRPr sz="2000" b="1" kern="1200" cap="none" baseline="0">
                <a:solidFill>
                  <a:srgbClr val="514C47"/>
                </a:solidFill>
                <a:latin typeface="+mj-lt"/>
                <a:ea typeface="+mj-ea"/>
                <a:cs typeface="+mj-cs"/>
              </a:defRPr>
            </a:lvl1pPr>
          </a:lstStyle>
          <a:p>
            <a:pPr algn="ctr"/>
            <a:r>
              <a:rPr lang="en-US" sz="1365" b="0" dirty="0"/>
              <a:t>MEDIA</a:t>
            </a:r>
            <a:r>
              <a:rPr lang="en-US" sz="1365" b="0" baseline="0" dirty="0"/>
              <a:t> </a:t>
            </a:r>
            <a:r>
              <a:rPr lang="en-US" sz="1365" b="0" dirty="0"/>
              <a:t>PARTNERS</a:t>
            </a:r>
          </a:p>
        </p:txBody>
      </p:sp>
      <p:sp>
        <p:nvSpPr>
          <p:cNvPr id="32" name="Rectangle 31"/>
          <p:cNvSpPr/>
          <p:nvPr userDrawn="1"/>
        </p:nvSpPr>
        <p:spPr>
          <a:xfrm>
            <a:off x="1" y="1"/>
            <a:ext cx="11887199" cy="46180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120"/>
          </a:p>
        </p:txBody>
      </p:sp>
      <p:sp>
        <p:nvSpPr>
          <p:cNvPr id="34" name="Rectangle 33"/>
          <p:cNvSpPr/>
          <p:nvPr userDrawn="1"/>
        </p:nvSpPr>
        <p:spPr>
          <a:xfrm>
            <a:off x="-1" y="461808"/>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45" name="Picture 4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3880" y="-24934"/>
            <a:ext cx="1749924" cy="511674"/>
          </a:xfrm>
          <a:prstGeom prst="rect">
            <a:avLst/>
          </a:prstGeom>
        </p:spPr>
      </p:pic>
      <p:pic>
        <p:nvPicPr>
          <p:cNvPr id="46" name="Picture 45"/>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26589" y="512143"/>
            <a:ext cx="2710219" cy="602271"/>
          </a:xfrm>
          <a:prstGeom prst="rect">
            <a:avLst/>
          </a:prstGeom>
        </p:spPr>
      </p:pic>
      <p:pic>
        <p:nvPicPr>
          <p:cNvPr id="54" name="Picture 5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945605" y="523776"/>
            <a:ext cx="615008" cy="630777"/>
          </a:xfrm>
          <a:prstGeom prst="rect">
            <a:avLst/>
          </a:prstGeom>
        </p:spPr>
      </p:pic>
      <p:pic>
        <p:nvPicPr>
          <p:cNvPr id="3" name="Picture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5943600" y="1216034"/>
            <a:ext cx="5943601" cy="3259666"/>
          </a:xfrm>
          <a:prstGeom prst="rect">
            <a:avLst/>
          </a:prstGeom>
        </p:spPr>
      </p:pic>
    </p:spTree>
    <p:extLst>
      <p:ext uri="{BB962C8B-B14F-4D97-AF65-F5344CB8AC3E}">
        <p14:creationId xmlns:p14="http://schemas.microsoft.com/office/powerpoint/2010/main" val="27902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7213">
          <p15:clr>
            <a:srgbClr val="FBAE40"/>
          </p15:clr>
        </p15:guide>
        <p15:guide id="3" orient="horz" pos="2825">
          <p15:clr>
            <a:srgbClr val="FBAE40"/>
          </p15:clr>
        </p15:guide>
        <p15:guide id="4"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89" y="981075"/>
            <a:ext cx="11234023" cy="5580064"/>
          </a:xfrm>
          <a:prstGeom prst="rect">
            <a:avLst/>
          </a:prstGeom>
        </p:spPr>
        <p:txBody>
          <a:bodyPr>
            <a:normAutofit/>
          </a:bodyPr>
          <a:lstStyle>
            <a:lvl1pPr>
              <a:lnSpc>
                <a:spcPct val="100000"/>
              </a:lnSpc>
              <a:buClr>
                <a:srgbClr val="EE7813"/>
              </a:buClr>
              <a:defRPr sz="1820">
                <a:solidFill>
                  <a:srgbClr val="58585B"/>
                </a:solidFill>
              </a:defRPr>
            </a:lvl1pPr>
            <a:lvl2pPr>
              <a:lnSpc>
                <a:spcPct val="100000"/>
              </a:lnSpc>
              <a:buClr>
                <a:srgbClr val="EE7813"/>
              </a:buClr>
              <a:defRPr sz="1560">
                <a:solidFill>
                  <a:srgbClr val="EE7813"/>
                </a:solidFill>
              </a:defRPr>
            </a:lvl2pPr>
            <a:lvl3pPr>
              <a:lnSpc>
                <a:spcPct val="100000"/>
              </a:lnSpc>
              <a:buClr>
                <a:srgbClr val="EE7813"/>
              </a:buClr>
              <a:defRPr sz="1430">
                <a:solidFill>
                  <a:srgbClr val="EE7813"/>
                </a:solidFill>
              </a:defRPr>
            </a:lvl3pPr>
            <a:lvl4pPr>
              <a:lnSpc>
                <a:spcPct val="100000"/>
              </a:lnSpc>
              <a:buClr>
                <a:srgbClr val="EE7813"/>
              </a:buClr>
              <a:defRPr sz="1365">
                <a:solidFill>
                  <a:srgbClr val="EE7813"/>
                </a:solidFill>
              </a:defRPr>
            </a:lvl4pPr>
            <a:lvl5pPr>
              <a:lnSpc>
                <a:spcPct val="100000"/>
              </a:lnSpc>
              <a:buClr>
                <a:srgbClr val="EE7813"/>
              </a:buClr>
              <a:defRPr sz="1365">
                <a:solidFill>
                  <a:srgbClr val="EE781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57057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907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90" y="1431920"/>
            <a:ext cx="11234024" cy="5129218"/>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21" name="Text Placeholder 20"/>
          <p:cNvSpPr>
            <a:spLocks noGrp="1"/>
          </p:cNvSpPr>
          <p:nvPr>
            <p:ph type="body" sz="quarter" idx="10"/>
          </p:nvPr>
        </p:nvSpPr>
        <p:spPr>
          <a:xfrm>
            <a:off x="326540" y="981075"/>
            <a:ext cx="11234073" cy="361685"/>
          </a:xfrm>
          <a:prstGeom prst="rect">
            <a:avLst/>
          </a:prstGeom>
        </p:spPr>
        <p:txBody>
          <a:bodyPr anchor="ctr">
            <a:noAutofit/>
          </a:bodyPr>
          <a:lstStyle>
            <a:lvl1pPr marL="0" indent="0">
              <a:buFontTx/>
              <a:buNone/>
              <a:defRPr sz="2080" b="1">
                <a:solidFill>
                  <a:srgbClr val="58585B"/>
                </a:solidFill>
              </a:defRPr>
            </a:lvl1pPr>
            <a:lvl2pPr marL="445759" indent="0">
              <a:buFontTx/>
              <a:buNone/>
              <a:defRPr b="1"/>
            </a:lvl2pPr>
            <a:lvl3pPr marL="891518" indent="0">
              <a:buFontTx/>
              <a:buNone/>
              <a:defRPr b="1"/>
            </a:lvl3pPr>
            <a:lvl4pPr marL="1337277" indent="0">
              <a:buFontTx/>
              <a:buNone/>
              <a:defRPr b="1"/>
            </a:lvl4pPr>
            <a:lvl5pPr marL="1783035" indent="0">
              <a:buFontTx/>
              <a:buNone/>
              <a:defRPr b="1"/>
            </a:lvl5pPr>
          </a:lstStyle>
          <a:p>
            <a:pPr lvl="0"/>
            <a:r>
              <a:rPr lang="en-US"/>
              <a:t>Edit Master text styles</a:t>
            </a:r>
          </a:p>
        </p:txBody>
      </p:sp>
      <p:sp>
        <p:nvSpPr>
          <p:cNvPr id="6" name="Title 1"/>
          <p:cNvSpPr>
            <a:spLocks noGrp="1"/>
          </p:cNvSpPr>
          <p:nvPr>
            <p:ph type="title"/>
          </p:nvPr>
        </p:nvSpPr>
        <p:spPr>
          <a:xfrm>
            <a:off x="319887" y="33250"/>
            <a:ext cx="10794645"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8999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6589" y="981075"/>
            <a:ext cx="5361818" cy="639725"/>
          </a:xfrm>
          <a:prstGeom prst="rect">
            <a:avLst/>
          </a:prstGeom>
          <a:solidFill>
            <a:srgbClr val="EE7813"/>
          </a:solidFill>
        </p:spPr>
        <p:txBody>
          <a:bodyPr anchor="ctr">
            <a:normAutofit/>
          </a:bodyPr>
          <a:lstStyle>
            <a:lvl1pPr marL="0" indent="0" algn="ctr">
              <a:buNone/>
              <a:defRPr sz="2080" b="1" cap="all" baseline="0">
                <a:solidFill>
                  <a:schemeClr val="bg1"/>
                </a:solidFill>
              </a:defRPr>
            </a:lvl1pPr>
            <a:lvl2pPr marL="445759" indent="0">
              <a:buNone/>
              <a:defRPr sz="1950" b="1"/>
            </a:lvl2pPr>
            <a:lvl3pPr marL="891518" indent="0">
              <a:buNone/>
              <a:defRPr sz="1755" b="1"/>
            </a:lvl3pPr>
            <a:lvl4pPr marL="1337277" indent="0">
              <a:buNone/>
              <a:defRPr sz="1560" b="1"/>
            </a:lvl4pPr>
            <a:lvl5pPr marL="1783035" indent="0">
              <a:buNone/>
              <a:defRPr sz="1560" b="1"/>
            </a:lvl5pPr>
            <a:lvl6pPr marL="2228794" indent="0">
              <a:buNone/>
              <a:defRPr sz="1560" b="1"/>
            </a:lvl6pPr>
            <a:lvl7pPr marL="2674553" indent="0">
              <a:buNone/>
              <a:defRPr sz="1560" b="1"/>
            </a:lvl7pPr>
            <a:lvl8pPr marL="3120312" indent="0">
              <a:buNone/>
              <a:defRPr sz="1560" b="1"/>
            </a:lvl8pPr>
            <a:lvl9pPr marL="3566071" indent="0">
              <a:buNone/>
              <a:defRPr sz="1560" b="1"/>
            </a:lvl9pPr>
          </a:lstStyle>
          <a:p>
            <a:pPr lvl="0"/>
            <a:r>
              <a:rPr lang="en-US"/>
              <a:t>Edit Master text styles</a:t>
            </a:r>
          </a:p>
        </p:txBody>
      </p:sp>
      <p:cxnSp>
        <p:nvCxnSpPr>
          <p:cNvPr id="18" name="Straight Connector 17"/>
          <p:cNvCxnSpPr>
            <a:cxnSpLocks/>
          </p:cNvCxnSpPr>
          <p:nvPr userDrawn="1"/>
        </p:nvCxnSpPr>
        <p:spPr>
          <a:xfrm>
            <a:off x="5930679" y="1066800"/>
            <a:ext cx="0" cy="544576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2"/>
          </p:nvPr>
        </p:nvSpPr>
        <p:spPr>
          <a:xfrm>
            <a:off x="326589" y="1800226"/>
            <a:ext cx="5361818" cy="4760913"/>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3" name="Content Placeholder 3"/>
          <p:cNvSpPr>
            <a:spLocks noGrp="1"/>
          </p:cNvSpPr>
          <p:nvPr>
            <p:ph sz="half" idx="10"/>
          </p:nvPr>
        </p:nvSpPr>
        <p:spPr>
          <a:xfrm>
            <a:off x="6198794" y="1800226"/>
            <a:ext cx="5361818" cy="4760913"/>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4" name="Text Placeholder 2"/>
          <p:cNvSpPr>
            <a:spLocks noGrp="1"/>
          </p:cNvSpPr>
          <p:nvPr>
            <p:ph type="body" idx="11"/>
          </p:nvPr>
        </p:nvSpPr>
        <p:spPr>
          <a:xfrm>
            <a:off x="6198794" y="981075"/>
            <a:ext cx="5361818" cy="639725"/>
          </a:xfrm>
          <a:prstGeom prst="rect">
            <a:avLst/>
          </a:prstGeom>
          <a:solidFill>
            <a:srgbClr val="EE7813"/>
          </a:solidFill>
        </p:spPr>
        <p:txBody>
          <a:bodyPr anchor="ctr">
            <a:normAutofit/>
          </a:bodyPr>
          <a:lstStyle>
            <a:lvl1pPr marL="0" indent="0" algn="ctr">
              <a:buNone/>
              <a:defRPr sz="2080" b="1" cap="all" baseline="0">
                <a:solidFill>
                  <a:schemeClr val="bg1"/>
                </a:solidFill>
              </a:defRPr>
            </a:lvl1pPr>
            <a:lvl2pPr marL="445759" indent="0">
              <a:buNone/>
              <a:defRPr sz="1950" b="1"/>
            </a:lvl2pPr>
            <a:lvl3pPr marL="891518" indent="0">
              <a:buNone/>
              <a:defRPr sz="1755" b="1"/>
            </a:lvl3pPr>
            <a:lvl4pPr marL="1337277" indent="0">
              <a:buNone/>
              <a:defRPr sz="1560" b="1"/>
            </a:lvl4pPr>
            <a:lvl5pPr marL="1783035" indent="0">
              <a:buNone/>
              <a:defRPr sz="1560" b="1"/>
            </a:lvl5pPr>
            <a:lvl6pPr marL="2228794" indent="0">
              <a:buNone/>
              <a:defRPr sz="1560" b="1"/>
            </a:lvl6pPr>
            <a:lvl7pPr marL="2674553" indent="0">
              <a:buNone/>
              <a:defRPr sz="1560" b="1"/>
            </a:lvl7pPr>
            <a:lvl8pPr marL="3120312" indent="0">
              <a:buNone/>
              <a:defRPr sz="1560" b="1"/>
            </a:lvl8pPr>
            <a:lvl9pPr marL="3566071" indent="0">
              <a:buNone/>
              <a:defRPr sz="1560" b="1"/>
            </a:lvl9pPr>
          </a:lstStyle>
          <a:p>
            <a:pPr lvl="0"/>
            <a:r>
              <a:rPr lang="en-US"/>
              <a:t>Edit Master text styles</a:t>
            </a:r>
          </a:p>
        </p:txBody>
      </p:sp>
      <p:sp>
        <p:nvSpPr>
          <p:cNvPr id="15"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113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89" y="981076"/>
            <a:ext cx="5449847" cy="5579117"/>
          </a:xfrm>
          <a:prstGeom prst="rect">
            <a:avLst/>
          </a:prstGeom>
        </p:spPr>
        <p:txBody>
          <a:bodyPr vert="horz" lIns="91440" tIns="45720" rIns="91440" bIns="45720" rtlCol="0">
            <a:normAutofit/>
          </a:bodyPr>
          <a:lstStyle>
            <a:lvl1pPr>
              <a:lnSpc>
                <a:spcPct val="100000"/>
              </a:lnSpc>
              <a:defRPr lang="en-US" sz="1820" smtClean="0">
                <a:solidFill>
                  <a:srgbClr val="58585B"/>
                </a:solidFill>
              </a:defRPr>
            </a:lvl1pPr>
            <a:lvl2pPr>
              <a:lnSpc>
                <a:spcPct val="100000"/>
              </a:lnSpc>
              <a:defRPr lang="en-US" sz="1560" smtClean="0">
                <a:solidFill>
                  <a:srgbClr val="EE7813"/>
                </a:solidFill>
              </a:defRPr>
            </a:lvl2pPr>
            <a:lvl3pPr>
              <a:lnSpc>
                <a:spcPct val="100000"/>
              </a:lnSpc>
              <a:defRPr lang="en-US" sz="1430" smtClean="0">
                <a:solidFill>
                  <a:srgbClr val="EE7813"/>
                </a:solidFill>
              </a:defRPr>
            </a:lvl3pPr>
            <a:lvl4pPr>
              <a:lnSpc>
                <a:spcPct val="100000"/>
              </a:lnSpc>
              <a:defRPr lang="en-US" sz="1365" smtClean="0">
                <a:solidFill>
                  <a:srgbClr val="EE7813"/>
                </a:solidFill>
              </a:defRPr>
            </a:lvl4pPr>
            <a:lvl5pPr>
              <a:lnSpc>
                <a:spcPct val="100000"/>
              </a:lnSpc>
              <a:defRPr lang="en-US" sz="1365" dirty="0">
                <a:solidFill>
                  <a:srgbClr val="EE7813"/>
                </a:solidFill>
              </a:defRPr>
            </a:lvl5pPr>
          </a:lstStyle>
          <a:p>
            <a:pPr lvl="0">
              <a:buClr>
                <a:srgbClr val="EE7813"/>
              </a:buClr>
            </a:pPr>
            <a:r>
              <a:rPr lang="en-US"/>
              <a:t>Edit Master text styles</a:t>
            </a:r>
          </a:p>
          <a:p>
            <a:pPr lvl="1">
              <a:buClr>
                <a:srgbClr val="EE7813"/>
              </a:buClr>
            </a:pPr>
            <a:r>
              <a:rPr lang="en-US"/>
              <a:t>Second level</a:t>
            </a:r>
          </a:p>
          <a:p>
            <a:pPr lvl="2">
              <a:buClr>
                <a:srgbClr val="EE7813"/>
              </a:buClr>
            </a:pPr>
            <a:r>
              <a:rPr lang="en-US"/>
              <a:t>Third level</a:t>
            </a:r>
          </a:p>
          <a:p>
            <a:pPr lvl="3">
              <a:buClr>
                <a:srgbClr val="EE7813"/>
              </a:buClr>
            </a:pPr>
            <a:r>
              <a:rPr lang="en-US"/>
              <a:t>Fourth level</a:t>
            </a:r>
          </a:p>
          <a:p>
            <a:pPr lvl="4">
              <a:buClr>
                <a:srgbClr val="EE7813"/>
              </a:buClr>
            </a:pPr>
            <a:r>
              <a:rPr lang="en-US"/>
              <a:t>Fifth level</a:t>
            </a:r>
            <a:endParaRPr lang="en-US" dirty="0"/>
          </a:p>
        </p:txBody>
      </p:sp>
      <p:sp>
        <p:nvSpPr>
          <p:cNvPr id="17" name="Picture Placeholder 16"/>
          <p:cNvSpPr>
            <a:spLocks noGrp="1"/>
          </p:cNvSpPr>
          <p:nvPr>
            <p:ph type="pic" sz="quarter" idx="10"/>
          </p:nvPr>
        </p:nvSpPr>
        <p:spPr>
          <a:xfrm>
            <a:off x="6101477" y="981076"/>
            <a:ext cx="5459135" cy="5579117"/>
          </a:xfrm>
          <a:prstGeom prst="rect">
            <a:avLst/>
          </a:prstGeom>
          <a:ln>
            <a:solidFill>
              <a:schemeClr val="accent1"/>
            </a:solidFill>
          </a:ln>
        </p:spPr>
        <p:txBody>
          <a:bodyPr vert="horz" lIns="91440" tIns="45720" rIns="91440" bIns="45720" rtlCol="0" anchor="ctr">
            <a:normAutofit/>
          </a:bodyPr>
          <a:lstStyle>
            <a:lvl1pPr>
              <a:defRPr lang="en-GB" sz="1560"/>
            </a:lvl1pPr>
          </a:lstStyle>
          <a:p>
            <a:pPr marL="0" lvl="0" indent="0" algn="ctr">
              <a:buNone/>
            </a:pPr>
            <a:r>
              <a:rPr lang="en-US"/>
              <a:t>Click icon to add picture</a:t>
            </a:r>
            <a:endParaRPr lang="en-GB"/>
          </a:p>
        </p:txBody>
      </p:sp>
      <p:sp>
        <p:nvSpPr>
          <p:cNvPr id="6"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282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1">
    <p:spTree>
      <p:nvGrpSpPr>
        <p:cNvPr id="1" name=""/>
        <p:cNvGrpSpPr/>
        <p:nvPr/>
      </p:nvGrpSpPr>
      <p:grpSpPr>
        <a:xfrm>
          <a:off x="0" y="0"/>
          <a:ext cx="0" cy="0"/>
          <a:chOff x="0" y="0"/>
          <a:chExt cx="0" cy="0"/>
        </a:xfrm>
      </p:grpSpPr>
      <p:graphicFrame>
        <p:nvGraphicFramePr>
          <p:cNvPr id="3" name="Chart 2"/>
          <p:cNvGraphicFramePr/>
          <p:nvPr userDrawn="1">
            <p:extLst/>
          </p:nvPr>
        </p:nvGraphicFramePr>
        <p:xfrm>
          <a:off x="326589" y="981076"/>
          <a:ext cx="11234023" cy="558006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237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Only 1">
    <p:spTree>
      <p:nvGrpSpPr>
        <p:cNvPr id="1" name=""/>
        <p:cNvGrpSpPr/>
        <p:nvPr/>
      </p:nvGrpSpPr>
      <p:grpSpPr>
        <a:xfrm>
          <a:off x="0" y="0"/>
          <a:ext cx="0" cy="0"/>
          <a:chOff x="0" y="0"/>
          <a:chExt cx="0" cy="0"/>
        </a:xfrm>
      </p:grpSpPr>
      <p:sp>
        <p:nvSpPr>
          <p:cNvPr id="2" name="Title 1"/>
          <p:cNvSpPr>
            <a:spLocks noGrp="1"/>
          </p:cNvSpPr>
          <p:nvPr>
            <p:ph type="title"/>
          </p:nvPr>
        </p:nvSpPr>
        <p:spPr>
          <a:xfrm>
            <a:off x="326589" y="33250"/>
            <a:ext cx="10787944" cy="665020"/>
          </a:xfrm>
          <a:prstGeom prst="rect">
            <a:avLst/>
          </a:prstGeom>
        </p:spPr>
        <p:txBody>
          <a:bodyPr anchor="ctr">
            <a:normAutofit/>
          </a:bodyPr>
          <a:lstStyle>
            <a:lvl1pPr>
              <a:defRPr sz="2080" b="1">
                <a:solidFill>
                  <a:schemeClr val="bg1"/>
                </a:solidFill>
              </a:defRPr>
            </a:lvl1pPr>
          </a:lstStyle>
          <a:p>
            <a:r>
              <a:rPr lang="en-US"/>
              <a:t>Click to edit Master title style</a:t>
            </a:r>
            <a:endParaRPr lang="en-US" dirty="0"/>
          </a:p>
        </p:txBody>
      </p:sp>
      <p:graphicFrame>
        <p:nvGraphicFramePr>
          <p:cNvPr id="4" name="Chart 3"/>
          <p:cNvGraphicFramePr/>
          <p:nvPr userDrawn="1">
            <p:extLst/>
          </p:nvPr>
        </p:nvGraphicFramePr>
        <p:xfrm>
          <a:off x="326589" y="981076"/>
          <a:ext cx="11234023" cy="55800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451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Main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933698"/>
            <a:ext cx="10104120" cy="576064"/>
          </a:xfrm>
        </p:spPr>
        <p:txBody>
          <a:bodyPr>
            <a:normAutofit/>
          </a:bodyPr>
          <a:lstStyle>
            <a:lvl1pPr algn="l">
              <a:defRPr sz="3200" b="0">
                <a:solidFill>
                  <a:schemeClr val="accent6"/>
                </a:solidFill>
                <a:latin typeface="+mn-lt"/>
              </a:defRPr>
            </a:lvl1pPr>
          </a:lstStyle>
          <a:p>
            <a:r>
              <a:rPr lang="en-US" dirty="0"/>
              <a:t>Click to edit Master title style</a:t>
            </a:r>
          </a:p>
        </p:txBody>
      </p:sp>
      <p:sp>
        <p:nvSpPr>
          <p:cNvPr id="3" name="Subtitle 2"/>
          <p:cNvSpPr>
            <a:spLocks noGrp="1"/>
          </p:cNvSpPr>
          <p:nvPr>
            <p:ph type="subTitle" idx="1"/>
          </p:nvPr>
        </p:nvSpPr>
        <p:spPr>
          <a:xfrm>
            <a:off x="891540" y="1700808"/>
            <a:ext cx="10104120" cy="4680520"/>
          </a:xfrm>
        </p:spPr>
        <p:txBody>
          <a:bodyPr>
            <a:no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11" name="Picture 10"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2134932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31E7A3-D12C-4567-ABEF-F6CBC9F86E75}"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33717-2587-4D1C-9841-985BBE2A0E30}" type="slidenum">
              <a:rPr lang="en-US" smtClean="0"/>
              <a:t>‹Nr.›</a:t>
            </a:fld>
            <a:endParaRPr lang="en-US"/>
          </a:p>
        </p:txBody>
      </p:sp>
      <p:pic>
        <p:nvPicPr>
          <p:cNvPr id="7" name="Picture 6"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8" name="Picture 7"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913173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631E7A3-D12C-4567-ABEF-F6CBC9F86E75}"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33717-2587-4D1C-9841-985BBE2A0E30}" type="slidenum">
              <a:rPr lang="en-US" smtClean="0"/>
              <a:t>‹Nr.›</a:t>
            </a:fld>
            <a:endParaRPr lang="en-US"/>
          </a:p>
        </p:txBody>
      </p:sp>
      <p:pic>
        <p:nvPicPr>
          <p:cNvPr id="8" name="Picture 7"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9" name="Picture 8"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
        <p:nvSpPr>
          <p:cNvPr id="10" name="Content Placeholder 2"/>
          <p:cNvSpPr>
            <a:spLocks noGrp="1"/>
          </p:cNvSpPr>
          <p:nvPr>
            <p:ph idx="1"/>
          </p:nvPr>
        </p:nvSpPr>
        <p:spPr>
          <a:xfrm>
            <a:off x="5849990" y="1600200"/>
            <a:ext cx="5442850" cy="4637112"/>
          </a:xfrm>
        </p:spPr>
        <p:txBody>
          <a:bodyPr>
            <a:no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3"/>
          </p:nvPr>
        </p:nvSpPr>
        <p:spPr>
          <a:xfrm>
            <a:off x="594361" y="1600201"/>
            <a:ext cx="4975702" cy="2765425"/>
          </a:xfrm>
        </p:spPr>
        <p:txBody>
          <a:bodyPr>
            <a:normAutofit/>
          </a:bodyPr>
          <a:lstStyle>
            <a:lvl1pPr>
              <a:defRPr sz="2400"/>
            </a:lvl1pPr>
          </a:lstStyle>
          <a:p>
            <a:endParaRPr lang="en-US" dirty="0"/>
          </a:p>
        </p:txBody>
      </p:sp>
    </p:spTree>
    <p:extLst>
      <p:ext uri="{BB962C8B-B14F-4D97-AF65-F5344CB8AC3E}">
        <p14:creationId xmlns:p14="http://schemas.microsoft.com/office/powerpoint/2010/main" val="211819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631E7A3-D12C-4567-ABEF-F6CBC9F86E75}"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33717-2587-4D1C-9841-985BBE2A0E30}" type="slidenum">
              <a:rPr lang="en-US" smtClean="0"/>
              <a:t>‹Nr.›</a:t>
            </a:fld>
            <a:endParaRPr lang="en-US"/>
          </a:p>
        </p:txBody>
      </p:sp>
      <p:pic>
        <p:nvPicPr>
          <p:cNvPr id="8" name="Picture 7"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9" name="Picture 8"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
        <p:nvSpPr>
          <p:cNvPr id="12" name="Picture Placeholder 11"/>
          <p:cNvSpPr>
            <a:spLocks noGrp="1"/>
          </p:cNvSpPr>
          <p:nvPr>
            <p:ph type="pic" sz="quarter" idx="13"/>
          </p:nvPr>
        </p:nvSpPr>
        <p:spPr>
          <a:xfrm>
            <a:off x="594361" y="1600201"/>
            <a:ext cx="4975702" cy="2765425"/>
          </a:xfrm>
        </p:spPr>
        <p:txBody>
          <a:bodyPr>
            <a:normAutofit/>
          </a:bodyPr>
          <a:lstStyle>
            <a:lvl1pPr>
              <a:defRPr sz="2400"/>
            </a:lvl1pPr>
          </a:lstStyle>
          <a:p>
            <a:endParaRPr lang="en-US" dirty="0"/>
          </a:p>
        </p:txBody>
      </p:sp>
      <p:sp>
        <p:nvSpPr>
          <p:cNvPr id="11" name="Subtitle 2"/>
          <p:cNvSpPr>
            <a:spLocks noGrp="1"/>
          </p:cNvSpPr>
          <p:nvPr>
            <p:ph type="subTitle" idx="1" hasCustomPrompt="1"/>
          </p:nvPr>
        </p:nvSpPr>
        <p:spPr>
          <a:xfrm>
            <a:off x="5849990" y="1600200"/>
            <a:ext cx="5442850" cy="4680520"/>
          </a:xfrm>
        </p:spPr>
        <p:txBody>
          <a:bodyPr>
            <a:noAutofit/>
          </a:bodyPr>
          <a:lstStyle>
            <a:lvl1pPr marL="0" indent="0" algn="l">
              <a:buNone/>
              <a:defRPr sz="2400"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text</a:t>
            </a:r>
          </a:p>
        </p:txBody>
      </p:sp>
    </p:spTree>
    <p:extLst>
      <p:ext uri="{BB962C8B-B14F-4D97-AF65-F5344CB8AC3E}">
        <p14:creationId xmlns:p14="http://schemas.microsoft.com/office/powerpoint/2010/main" val="20099759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1E7A3-D12C-4567-ABEF-F6CBC9F86E75}"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33717-2587-4D1C-9841-985BBE2A0E30}" type="slidenum">
              <a:rPr lang="en-US" smtClean="0"/>
              <a:t>‹Nr.›</a:t>
            </a:fld>
            <a:endParaRPr lang="en-US"/>
          </a:p>
        </p:txBody>
      </p:sp>
      <p:pic>
        <p:nvPicPr>
          <p:cNvPr id="6" name="Picture 5"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7" name="Picture 6"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1110203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1E7A3-D12C-4567-ABEF-F6CBC9F86E75}"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33717-2587-4D1C-9841-985BBE2A0E30}" type="slidenum">
              <a:rPr lang="en-US" smtClean="0"/>
              <a:t>‹Nr.›</a:t>
            </a:fld>
            <a:endParaRPr lang="en-US"/>
          </a:p>
        </p:txBody>
      </p:sp>
      <p:pic>
        <p:nvPicPr>
          <p:cNvPr id="5" name="Picture 4" descr="rspo TARDEMARK-09.png"/>
          <p:cNvPicPr>
            <a:picLocks noChangeAspect="1"/>
          </p:cNvPicPr>
          <p:nvPr userDrawn="1"/>
        </p:nvPicPr>
        <p:blipFill>
          <a:blip r:embed="rId2" cstate="print"/>
          <a:stretch>
            <a:fillRect/>
          </a:stretch>
        </p:blipFill>
        <p:spPr>
          <a:xfrm>
            <a:off x="7832641" y="188640"/>
            <a:ext cx="748885" cy="583514"/>
          </a:xfrm>
          <a:prstGeom prst="rect">
            <a:avLst/>
          </a:prstGeom>
        </p:spPr>
      </p:pic>
      <p:pic>
        <p:nvPicPr>
          <p:cNvPr id="6" name="Picture 5" descr="RSPO LOGO-04.png"/>
          <p:cNvPicPr>
            <a:picLocks noChangeAspect="1"/>
          </p:cNvPicPr>
          <p:nvPr userDrawn="1"/>
        </p:nvPicPr>
        <p:blipFill>
          <a:blip r:embed="rId3" cstate="print"/>
          <a:stretch>
            <a:fillRect/>
          </a:stretch>
        </p:blipFill>
        <p:spPr>
          <a:xfrm>
            <a:off x="8771164" y="333427"/>
            <a:ext cx="2457239" cy="278024"/>
          </a:xfrm>
          <a:prstGeom prst="rect">
            <a:avLst/>
          </a:prstGeom>
        </p:spPr>
      </p:pic>
    </p:spTree>
    <p:extLst>
      <p:ext uri="{BB962C8B-B14F-4D97-AF65-F5344CB8AC3E}">
        <p14:creationId xmlns:p14="http://schemas.microsoft.com/office/powerpoint/2010/main" val="55976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4"/>
            <a:ext cx="10104120" cy="1362075"/>
          </a:xfrm>
        </p:spPr>
        <p:txBody>
          <a:bodyPr anchor="t"/>
          <a:lstStyle>
            <a:lvl1pPr algn="l">
              <a:defRPr sz="5000" b="1" cap="all"/>
            </a:lvl1pPr>
          </a:lstStyle>
          <a:p>
            <a:r>
              <a:rPr lang="en-US"/>
              <a:t>Click to edit Master title style</a:t>
            </a:r>
          </a:p>
        </p:txBody>
      </p:sp>
      <p:sp>
        <p:nvSpPr>
          <p:cNvPr id="3" name="Text Placeholder 2"/>
          <p:cNvSpPr>
            <a:spLocks noGrp="1"/>
          </p:cNvSpPr>
          <p:nvPr>
            <p:ph type="body" idx="1"/>
          </p:nvPr>
        </p:nvSpPr>
        <p:spPr>
          <a:xfrm>
            <a:off x="939007" y="2906715"/>
            <a:ext cx="10104120" cy="1500187"/>
          </a:xfrm>
        </p:spPr>
        <p:txBody>
          <a:bodyPr anchor="b"/>
          <a:lstStyle>
            <a:lvl1pPr marL="0" indent="0">
              <a:buNone/>
              <a:defRPr sz="2500">
                <a:solidFill>
                  <a:schemeClr val="tx1">
                    <a:tint val="75000"/>
                  </a:schemeClr>
                </a:solidFill>
              </a:defRPr>
            </a:lvl1pPr>
            <a:lvl2pPr marL="573486" indent="0">
              <a:buNone/>
              <a:defRPr sz="2400">
                <a:solidFill>
                  <a:schemeClr val="tx1">
                    <a:tint val="75000"/>
                  </a:schemeClr>
                </a:solidFill>
              </a:defRPr>
            </a:lvl2pPr>
            <a:lvl3pPr marL="1146971" indent="0">
              <a:buNone/>
              <a:defRPr sz="2000">
                <a:solidFill>
                  <a:schemeClr val="tx1">
                    <a:tint val="75000"/>
                  </a:schemeClr>
                </a:solidFill>
              </a:defRPr>
            </a:lvl3pPr>
            <a:lvl4pPr marL="1720457" indent="0">
              <a:buNone/>
              <a:defRPr sz="1800">
                <a:solidFill>
                  <a:schemeClr val="tx1">
                    <a:tint val="75000"/>
                  </a:schemeClr>
                </a:solidFill>
              </a:defRPr>
            </a:lvl4pPr>
            <a:lvl5pPr marL="2293944" indent="0">
              <a:buNone/>
              <a:defRPr sz="1800">
                <a:solidFill>
                  <a:schemeClr val="tx1">
                    <a:tint val="75000"/>
                  </a:schemeClr>
                </a:solidFill>
              </a:defRPr>
            </a:lvl5pPr>
            <a:lvl6pPr marL="2867428" indent="0">
              <a:buNone/>
              <a:defRPr sz="1800">
                <a:solidFill>
                  <a:schemeClr val="tx1">
                    <a:tint val="75000"/>
                  </a:schemeClr>
                </a:solidFill>
              </a:defRPr>
            </a:lvl6pPr>
            <a:lvl7pPr marL="3440914" indent="0">
              <a:buNone/>
              <a:defRPr sz="1800">
                <a:solidFill>
                  <a:schemeClr val="tx1">
                    <a:tint val="75000"/>
                  </a:schemeClr>
                </a:solidFill>
              </a:defRPr>
            </a:lvl7pPr>
            <a:lvl8pPr marL="4014401" indent="0">
              <a:buNone/>
              <a:defRPr sz="1800">
                <a:solidFill>
                  <a:schemeClr val="tx1">
                    <a:tint val="75000"/>
                  </a:schemeClr>
                </a:solidFill>
              </a:defRPr>
            </a:lvl8pPr>
            <a:lvl9pPr marL="4587887"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F5DC8-6165-4F3B-B28D-C42BF81FBDB4}"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200155"/>
            <a:ext cx="5250180" cy="3394075"/>
          </a:xfrm>
        </p:spPr>
        <p:txBody>
          <a:bodyPr/>
          <a:lstStyle>
            <a:lvl1pPr>
              <a:defRPr sz="3500"/>
            </a:lvl1pPr>
            <a:lvl2pPr>
              <a:defRPr sz="3000"/>
            </a:lvl2pPr>
            <a:lvl3pPr>
              <a:defRPr sz="25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200155"/>
            <a:ext cx="5250180" cy="3394075"/>
          </a:xfrm>
        </p:spPr>
        <p:txBody>
          <a:bodyPr/>
          <a:lstStyle>
            <a:lvl1pPr>
              <a:defRPr sz="3500"/>
            </a:lvl1pPr>
            <a:lvl2pPr>
              <a:defRPr sz="3000"/>
            </a:lvl2pPr>
            <a:lvl3pPr>
              <a:defRPr sz="25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274639"/>
            <a:ext cx="1069848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7"/>
            <a:ext cx="5252244" cy="639763"/>
          </a:xfrm>
        </p:spPr>
        <p:txBody>
          <a:bodyPr anchor="b"/>
          <a:lstStyle>
            <a:lvl1pPr marL="0" indent="0">
              <a:buNone/>
              <a:defRPr sz="3000" b="1"/>
            </a:lvl1pPr>
            <a:lvl2pPr marL="573486" indent="0">
              <a:buNone/>
              <a:defRPr sz="2500" b="1"/>
            </a:lvl2pPr>
            <a:lvl3pPr marL="1146971" indent="0">
              <a:buNone/>
              <a:defRPr sz="2400" b="1"/>
            </a:lvl3pPr>
            <a:lvl4pPr marL="1720457" indent="0">
              <a:buNone/>
              <a:defRPr sz="2000" b="1"/>
            </a:lvl4pPr>
            <a:lvl5pPr marL="2293944" indent="0">
              <a:buNone/>
              <a:defRPr sz="2000" b="1"/>
            </a:lvl5pPr>
            <a:lvl6pPr marL="2867428" indent="0">
              <a:buNone/>
              <a:defRPr sz="2000" b="1"/>
            </a:lvl6pPr>
            <a:lvl7pPr marL="3440914" indent="0">
              <a:buNone/>
              <a:defRPr sz="2000" b="1"/>
            </a:lvl7pPr>
            <a:lvl8pPr marL="4014401" indent="0">
              <a:buNone/>
              <a:defRPr sz="2000" b="1"/>
            </a:lvl8pPr>
            <a:lvl9pPr marL="4587887" indent="0">
              <a:buNone/>
              <a:defRPr sz="20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30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8" y="1535117"/>
            <a:ext cx="5254308" cy="639763"/>
          </a:xfrm>
        </p:spPr>
        <p:txBody>
          <a:bodyPr anchor="b"/>
          <a:lstStyle>
            <a:lvl1pPr marL="0" indent="0">
              <a:buNone/>
              <a:defRPr sz="3000" b="1"/>
            </a:lvl1pPr>
            <a:lvl2pPr marL="573486" indent="0">
              <a:buNone/>
              <a:defRPr sz="2500" b="1"/>
            </a:lvl2pPr>
            <a:lvl3pPr marL="1146971" indent="0">
              <a:buNone/>
              <a:defRPr sz="2400" b="1"/>
            </a:lvl3pPr>
            <a:lvl4pPr marL="1720457" indent="0">
              <a:buNone/>
              <a:defRPr sz="2000" b="1"/>
            </a:lvl4pPr>
            <a:lvl5pPr marL="2293944" indent="0">
              <a:buNone/>
              <a:defRPr sz="2000" b="1"/>
            </a:lvl5pPr>
            <a:lvl6pPr marL="2867428" indent="0">
              <a:buNone/>
              <a:defRPr sz="2000" b="1"/>
            </a:lvl6pPr>
            <a:lvl7pPr marL="3440914" indent="0">
              <a:buNone/>
              <a:defRPr sz="2000" b="1"/>
            </a:lvl7pPr>
            <a:lvl8pPr marL="4014401" indent="0">
              <a:buNone/>
              <a:defRPr sz="2000" b="1"/>
            </a:lvl8pPr>
            <a:lvl9pPr marL="4587887"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8538" y="2174875"/>
            <a:ext cx="5254308" cy="3951288"/>
          </a:xfrm>
        </p:spPr>
        <p:txBody>
          <a:bodyPr/>
          <a:lstStyle>
            <a:lvl1pPr>
              <a:defRPr sz="3000"/>
            </a:lvl1pPr>
            <a:lvl2pPr>
              <a:defRPr sz="25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6F5DC8-6165-4F3B-B28D-C42BF81FBDB4}" type="datetimeFigureOut">
              <a:rPr lang="en-US" smtClean="0"/>
              <a:pPr/>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6F5DC8-6165-4F3B-B28D-C42BF81FBDB4}" type="datetimeFigureOut">
              <a:rPr lang="en-US" smtClean="0"/>
              <a:pPr/>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F5DC8-6165-4F3B-B28D-C42BF81FBDB4}" type="datetimeFigureOut">
              <a:rPr lang="en-US" smtClean="0"/>
              <a:pPr/>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7" y="273052"/>
            <a:ext cx="3910807"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7569" y="273057"/>
            <a:ext cx="6645275" cy="5853113"/>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7" y="1435106"/>
            <a:ext cx="3910807" cy="4691063"/>
          </a:xfrm>
        </p:spPr>
        <p:txBody>
          <a:bodyPr/>
          <a:lstStyle>
            <a:lvl1pPr marL="0" indent="0">
              <a:buNone/>
              <a:defRPr sz="1800"/>
            </a:lvl1pPr>
            <a:lvl2pPr marL="573486" indent="0">
              <a:buNone/>
              <a:defRPr sz="1400"/>
            </a:lvl2pPr>
            <a:lvl3pPr marL="1146971" indent="0">
              <a:buNone/>
              <a:defRPr sz="1300"/>
            </a:lvl3pPr>
            <a:lvl4pPr marL="1720457" indent="0">
              <a:buNone/>
              <a:defRPr sz="1000"/>
            </a:lvl4pPr>
            <a:lvl5pPr marL="2293944" indent="0">
              <a:buNone/>
              <a:defRPr sz="1000"/>
            </a:lvl5pPr>
            <a:lvl6pPr marL="2867428" indent="0">
              <a:buNone/>
              <a:defRPr sz="1000"/>
            </a:lvl6pPr>
            <a:lvl7pPr marL="3440914" indent="0">
              <a:buNone/>
              <a:defRPr sz="1000"/>
            </a:lvl7pPr>
            <a:lvl8pPr marL="4014401" indent="0">
              <a:buNone/>
              <a:defRPr sz="1000"/>
            </a:lvl8pPr>
            <a:lvl9pPr marL="458788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3"/>
            <a:ext cx="713232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900"/>
            </a:lvl1pPr>
            <a:lvl2pPr marL="573486" indent="0">
              <a:buNone/>
              <a:defRPr sz="3500"/>
            </a:lvl2pPr>
            <a:lvl3pPr marL="1146971" indent="0">
              <a:buNone/>
              <a:defRPr sz="3000"/>
            </a:lvl3pPr>
            <a:lvl4pPr marL="1720457" indent="0">
              <a:buNone/>
              <a:defRPr sz="2500"/>
            </a:lvl4pPr>
            <a:lvl5pPr marL="2293944" indent="0">
              <a:buNone/>
              <a:defRPr sz="2500"/>
            </a:lvl5pPr>
            <a:lvl6pPr marL="2867428" indent="0">
              <a:buNone/>
              <a:defRPr sz="2500"/>
            </a:lvl6pPr>
            <a:lvl7pPr marL="3440914" indent="0">
              <a:buNone/>
              <a:defRPr sz="2500"/>
            </a:lvl7pPr>
            <a:lvl8pPr marL="4014401" indent="0">
              <a:buNone/>
              <a:defRPr sz="2500"/>
            </a:lvl8pPr>
            <a:lvl9pPr marL="4587887" indent="0">
              <a:buNone/>
              <a:defRPr sz="2500"/>
            </a:lvl9pPr>
          </a:lstStyle>
          <a:p>
            <a:endParaRPr lang="en-US"/>
          </a:p>
        </p:txBody>
      </p:sp>
      <p:sp>
        <p:nvSpPr>
          <p:cNvPr id="4" name="Text Placeholder 3"/>
          <p:cNvSpPr>
            <a:spLocks noGrp="1"/>
          </p:cNvSpPr>
          <p:nvPr>
            <p:ph type="body" sz="half" idx="2"/>
          </p:nvPr>
        </p:nvSpPr>
        <p:spPr>
          <a:xfrm>
            <a:off x="2329974" y="5367342"/>
            <a:ext cx="7132320" cy="804863"/>
          </a:xfrm>
        </p:spPr>
        <p:txBody>
          <a:bodyPr/>
          <a:lstStyle>
            <a:lvl1pPr marL="0" indent="0">
              <a:buNone/>
              <a:defRPr sz="1800"/>
            </a:lvl1pPr>
            <a:lvl2pPr marL="573486" indent="0">
              <a:buNone/>
              <a:defRPr sz="1400"/>
            </a:lvl2pPr>
            <a:lvl3pPr marL="1146971" indent="0">
              <a:buNone/>
              <a:defRPr sz="1300"/>
            </a:lvl3pPr>
            <a:lvl4pPr marL="1720457" indent="0">
              <a:buNone/>
              <a:defRPr sz="1000"/>
            </a:lvl4pPr>
            <a:lvl5pPr marL="2293944" indent="0">
              <a:buNone/>
              <a:defRPr sz="1000"/>
            </a:lvl5pPr>
            <a:lvl6pPr marL="2867428" indent="0">
              <a:buNone/>
              <a:defRPr sz="1000"/>
            </a:lvl6pPr>
            <a:lvl7pPr marL="3440914" indent="0">
              <a:buNone/>
              <a:defRPr sz="1000"/>
            </a:lvl7pPr>
            <a:lvl8pPr marL="4014401" indent="0">
              <a:buNone/>
              <a:defRPr sz="1000"/>
            </a:lvl8pPr>
            <a:lvl9pPr marL="458788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6F5DC8-6165-4F3B-B28D-C42BF81FBDB4}"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C10CA-4E6F-4C5A-8F51-834E2F5D8EE6}"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274639"/>
            <a:ext cx="10698480" cy="1143000"/>
          </a:xfrm>
          <a:prstGeom prst="rect">
            <a:avLst/>
          </a:prstGeom>
        </p:spPr>
        <p:txBody>
          <a:bodyPr vert="horz" lIns="114696" tIns="57349" rIns="114696" bIns="57349" rtlCol="0" anchor="ctr">
            <a:normAutofit/>
          </a:bodyPr>
          <a:lstStyle/>
          <a:p>
            <a:r>
              <a:rPr lang="en-US"/>
              <a:t>Click to edit Master title style</a:t>
            </a:r>
          </a:p>
        </p:txBody>
      </p:sp>
      <p:sp>
        <p:nvSpPr>
          <p:cNvPr id="3" name="Text Placeholder 2"/>
          <p:cNvSpPr>
            <a:spLocks noGrp="1"/>
          </p:cNvSpPr>
          <p:nvPr>
            <p:ph type="body" idx="1"/>
          </p:nvPr>
        </p:nvSpPr>
        <p:spPr>
          <a:xfrm>
            <a:off x="594360" y="1600205"/>
            <a:ext cx="10698480" cy="4525963"/>
          </a:xfrm>
          <a:prstGeom prst="rect">
            <a:avLst/>
          </a:prstGeom>
        </p:spPr>
        <p:txBody>
          <a:bodyPr vert="horz" lIns="114696" tIns="57349" rIns="114696" bIns="573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6356355"/>
            <a:ext cx="2773680" cy="365125"/>
          </a:xfrm>
          <a:prstGeom prst="rect">
            <a:avLst/>
          </a:prstGeom>
        </p:spPr>
        <p:txBody>
          <a:bodyPr vert="horz" lIns="114696" tIns="57349" rIns="114696" bIns="57349" rtlCol="0" anchor="ctr"/>
          <a:lstStyle>
            <a:lvl1pPr algn="l">
              <a:defRPr sz="1400">
                <a:solidFill>
                  <a:schemeClr val="tx1">
                    <a:tint val="75000"/>
                  </a:schemeClr>
                </a:solidFill>
              </a:defRPr>
            </a:lvl1pPr>
          </a:lstStyle>
          <a:p>
            <a:fld id="{9B6F5DC8-6165-4F3B-B28D-C42BF81FBDB4}" type="datetimeFigureOut">
              <a:rPr lang="en-US" smtClean="0"/>
              <a:pPr/>
              <a:t>9/29/2017</a:t>
            </a:fld>
            <a:endParaRPr lang="en-US"/>
          </a:p>
        </p:txBody>
      </p:sp>
      <p:sp>
        <p:nvSpPr>
          <p:cNvPr id="5" name="Footer Placeholder 4"/>
          <p:cNvSpPr>
            <a:spLocks noGrp="1"/>
          </p:cNvSpPr>
          <p:nvPr>
            <p:ph type="ftr" sz="quarter" idx="3"/>
          </p:nvPr>
        </p:nvSpPr>
        <p:spPr>
          <a:xfrm>
            <a:off x="4061460" y="6356355"/>
            <a:ext cx="3764280" cy="365125"/>
          </a:xfrm>
          <a:prstGeom prst="rect">
            <a:avLst/>
          </a:prstGeom>
        </p:spPr>
        <p:txBody>
          <a:bodyPr vert="horz" lIns="114696" tIns="57349" rIns="114696" bIns="57349"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5"/>
            <a:ext cx="2773680" cy="365125"/>
          </a:xfrm>
          <a:prstGeom prst="rect">
            <a:avLst/>
          </a:prstGeom>
        </p:spPr>
        <p:txBody>
          <a:bodyPr vert="horz" lIns="114696" tIns="57349" rIns="114696" bIns="57349" rtlCol="0" anchor="ctr"/>
          <a:lstStyle>
            <a:lvl1pPr algn="r">
              <a:defRPr sz="1400">
                <a:solidFill>
                  <a:schemeClr val="tx1">
                    <a:tint val="75000"/>
                  </a:schemeClr>
                </a:solidFill>
              </a:defRPr>
            </a:lvl1pPr>
          </a:lstStyle>
          <a:p>
            <a:fld id="{D2CC10CA-4E6F-4C5A-8F51-834E2F5D8EE6}"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46971" rtl="0" eaLnBrk="1" latinLnBrk="0" hangingPunct="1">
        <a:spcBef>
          <a:spcPct val="0"/>
        </a:spcBef>
        <a:buNone/>
        <a:defRPr sz="5500" kern="1200">
          <a:solidFill>
            <a:schemeClr val="tx1"/>
          </a:solidFill>
          <a:latin typeface="+mj-lt"/>
          <a:ea typeface="+mj-ea"/>
          <a:cs typeface="+mj-cs"/>
        </a:defRPr>
      </a:lvl1pPr>
    </p:titleStyle>
    <p:bodyStyle>
      <a:lvl1pPr marL="430114" indent="-430114" algn="l" defTabSz="114697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1915" indent="-358428" algn="l" defTabSz="1146971"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3716" indent="-286743" algn="l" defTabSz="1146971"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07200"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0686"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54173"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27658"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01144"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74630" indent="-286743" algn="l" defTabSz="1146971"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6971" rtl="0" eaLnBrk="1" latinLnBrk="0" hangingPunct="1">
        <a:defRPr sz="2400" kern="1200">
          <a:solidFill>
            <a:schemeClr val="tx1"/>
          </a:solidFill>
          <a:latin typeface="+mn-lt"/>
          <a:ea typeface="+mn-ea"/>
          <a:cs typeface="+mn-cs"/>
        </a:defRPr>
      </a:lvl1pPr>
      <a:lvl2pPr marL="573486" algn="l" defTabSz="1146971" rtl="0" eaLnBrk="1" latinLnBrk="0" hangingPunct="1">
        <a:defRPr sz="2400" kern="1200">
          <a:solidFill>
            <a:schemeClr val="tx1"/>
          </a:solidFill>
          <a:latin typeface="+mn-lt"/>
          <a:ea typeface="+mn-ea"/>
          <a:cs typeface="+mn-cs"/>
        </a:defRPr>
      </a:lvl2pPr>
      <a:lvl3pPr marL="1146971" algn="l" defTabSz="1146971" rtl="0" eaLnBrk="1" latinLnBrk="0" hangingPunct="1">
        <a:defRPr sz="2400" kern="1200">
          <a:solidFill>
            <a:schemeClr val="tx1"/>
          </a:solidFill>
          <a:latin typeface="+mn-lt"/>
          <a:ea typeface="+mn-ea"/>
          <a:cs typeface="+mn-cs"/>
        </a:defRPr>
      </a:lvl3pPr>
      <a:lvl4pPr marL="1720457" algn="l" defTabSz="1146971" rtl="0" eaLnBrk="1" latinLnBrk="0" hangingPunct="1">
        <a:defRPr sz="2400" kern="1200">
          <a:solidFill>
            <a:schemeClr val="tx1"/>
          </a:solidFill>
          <a:latin typeface="+mn-lt"/>
          <a:ea typeface="+mn-ea"/>
          <a:cs typeface="+mn-cs"/>
        </a:defRPr>
      </a:lvl4pPr>
      <a:lvl5pPr marL="2293944" algn="l" defTabSz="1146971" rtl="0" eaLnBrk="1" latinLnBrk="0" hangingPunct="1">
        <a:defRPr sz="2400" kern="1200">
          <a:solidFill>
            <a:schemeClr val="tx1"/>
          </a:solidFill>
          <a:latin typeface="+mn-lt"/>
          <a:ea typeface="+mn-ea"/>
          <a:cs typeface="+mn-cs"/>
        </a:defRPr>
      </a:lvl5pPr>
      <a:lvl6pPr marL="2867428" algn="l" defTabSz="1146971" rtl="0" eaLnBrk="1" latinLnBrk="0" hangingPunct="1">
        <a:defRPr sz="2400" kern="1200">
          <a:solidFill>
            <a:schemeClr val="tx1"/>
          </a:solidFill>
          <a:latin typeface="+mn-lt"/>
          <a:ea typeface="+mn-ea"/>
          <a:cs typeface="+mn-cs"/>
        </a:defRPr>
      </a:lvl6pPr>
      <a:lvl7pPr marL="3440914" algn="l" defTabSz="1146971" rtl="0" eaLnBrk="1" latinLnBrk="0" hangingPunct="1">
        <a:defRPr sz="2400" kern="1200">
          <a:solidFill>
            <a:schemeClr val="tx1"/>
          </a:solidFill>
          <a:latin typeface="+mn-lt"/>
          <a:ea typeface="+mn-ea"/>
          <a:cs typeface="+mn-cs"/>
        </a:defRPr>
      </a:lvl7pPr>
      <a:lvl8pPr marL="4014401" algn="l" defTabSz="1146971" rtl="0" eaLnBrk="1" latinLnBrk="0" hangingPunct="1">
        <a:defRPr sz="2400" kern="1200">
          <a:solidFill>
            <a:schemeClr val="tx1"/>
          </a:solidFill>
          <a:latin typeface="+mn-lt"/>
          <a:ea typeface="+mn-ea"/>
          <a:cs typeface="+mn-cs"/>
        </a:defRPr>
      </a:lvl8pPr>
      <a:lvl9pPr marL="4587887" algn="l" defTabSz="1146971"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1" y="1"/>
            <a:ext cx="11887201" cy="757393"/>
          </a:xfrm>
          <a:prstGeom prst="rect">
            <a:avLst/>
          </a:prstGeom>
          <a:solidFill>
            <a:srgbClr val="585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80"/>
          </a:p>
        </p:txBody>
      </p:sp>
      <p:pic>
        <p:nvPicPr>
          <p:cNvPr id="20" name="Picture 19"/>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10945605" y="69115"/>
            <a:ext cx="615008" cy="630777"/>
          </a:xfrm>
          <a:prstGeom prst="rect">
            <a:avLst/>
          </a:prstGeom>
        </p:spPr>
      </p:pic>
    </p:spTree>
    <p:extLst>
      <p:ext uri="{BB962C8B-B14F-4D97-AF65-F5344CB8AC3E}">
        <p14:creationId xmlns:p14="http://schemas.microsoft.com/office/powerpoint/2010/main" val="448719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891518"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79" indent="-222879" algn="l" defTabSz="891518" rtl="0" eaLnBrk="1" latinLnBrk="0" hangingPunct="1">
        <a:lnSpc>
          <a:spcPct val="90000"/>
        </a:lnSpc>
        <a:spcBef>
          <a:spcPts val="975"/>
        </a:spcBef>
        <a:buFont typeface="Arial" panose="020B0604020202020204" pitchFamily="34" charset="0"/>
        <a:buChar char="•"/>
        <a:defRPr sz="2730" kern="1200">
          <a:solidFill>
            <a:schemeClr val="tx1"/>
          </a:solidFill>
          <a:latin typeface="+mn-lt"/>
          <a:ea typeface="+mn-ea"/>
          <a:cs typeface="+mn-cs"/>
        </a:defRPr>
      </a:lvl1pPr>
      <a:lvl2pPr marL="668638" indent="-222879" algn="l" defTabSz="891518" rtl="0" eaLnBrk="1" latinLnBrk="0" hangingPunct="1">
        <a:lnSpc>
          <a:spcPct val="90000"/>
        </a:lnSpc>
        <a:spcBef>
          <a:spcPts val="488"/>
        </a:spcBef>
        <a:buFont typeface="Arial" panose="020B0604020202020204" pitchFamily="34" charset="0"/>
        <a:buChar char="•"/>
        <a:defRPr sz="2340" kern="1200">
          <a:solidFill>
            <a:schemeClr val="tx1"/>
          </a:solidFill>
          <a:latin typeface="+mn-lt"/>
          <a:ea typeface="+mn-ea"/>
          <a:cs typeface="+mn-cs"/>
        </a:defRPr>
      </a:lvl2pPr>
      <a:lvl3pPr marL="1114397" indent="-222879" algn="l" defTabSz="891518" rtl="0" eaLnBrk="1" latinLnBrk="0" hangingPunct="1">
        <a:lnSpc>
          <a:spcPct val="90000"/>
        </a:lnSpc>
        <a:spcBef>
          <a:spcPts val="488"/>
        </a:spcBef>
        <a:buFont typeface="Arial" panose="020B0604020202020204" pitchFamily="34" charset="0"/>
        <a:buChar char="•"/>
        <a:defRPr sz="1950" kern="1200">
          <a:solidFill>
            <a:schemeClr val="tx1"/>
          </a:solidFill>
          <a:latin typeface="+mn-lt"/>
          <a:ea typeface="+mn-ea"/>
          <a:cs typeface="+mn-cs"/>
        </a:defRPr>
      </a:lvl3pPr>
      <a:lvl4pPr marL="1560156"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4pPr>
      <a:lvl5pPr marL="2005915"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5pPr>
      <a:lvl6pPr marL="2451674"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6pPr>
      <a:lvl7pPr marL="2897433"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7pPr>
      <a:lvl8pPr marL="3343191"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8pPr>
      <a:lvl9pPr marL="3788950" indent="-222879" algn="l" defTabSz="891518" rtl="0" eaLnBrk="1" latinLnBrk="0" hangingPunct="1">
        <a:lnSpc>
          <a:spcPct val="90000"/>
        </a:lnSpc>
        <a:spcBef>
          <a:spcPts val="488"/>
        </a:spcBef>
        <a:buFont typeface="Arial" panose="020B0604020202020204" pitchFamily="34" charset="0"/>
        <a:buChar char="•"/>
        <a:defRPr sz="1755" kern="1200">
          <a:solidFill>
            <a:schemeClr val="tx1"/>
          </a:solidFill>
          <a:latin typeface="+mn-lt"/>
          <a:ea typeface="+mn-ea"/>
          <a:cs typeface="+mn-cs"/>
        </a:defRPr>
      </a:lvl9pPr>
    </p:bodyStyle>
    <p:otherStyle>
      <a:defPPr>
        <a:defRPr lang="en-US"/>
      </a:defPPr>
      <a:lvl1pPr marL="0" algn="l" defTabSz="891518" rtl="0" eaLnBrk="1" latinLnBrk="0" hangingPunct="1">
        <a:defRPr sz="1755" kern="1200">
          <a:solidFill>
            <a:schemeClr val="tx1"/>
          </a:solidFill>
          <a:latin typeface="+mn-lt"/>
          <a:ea typeface="+mn-ea"/>
          <a:cs typeface="+mn-cs"/>
        </a:defRPr>
      </a:lvl1pPr>
      <a:lvl2pPr marL="445759" algn="l" defTabSz="891518" rtl="0" eaLnBrk="1" latinLnBrk="0" hangingPunct="1">
        <a:defRPr sz="1755" kern="1200">
          <a:solidFill>
            <a:schemeClr val="tx1"/>
          </a:solidFill>
          <a:latin typeface="+mn-lt"/>
          <a:ea typeface="+mn-ea"/>
          <a:cs typeface="+mn-cs"/>
        </a:defRPr>
      </a:lvl2pPr>
      <a:lvl3pPr marL="891518" algn="l" defTabSz="891518" rtl="0" eaLnBrk="1" latinLnBrk="0" hangingPunct="1">
        <a:defRPr sz="1755" kern="1200">
          <a:solidFill>
            <a:schemeClr val="tx1"/>
          </a:solidFill>
          <a:latin typeface="+mn-lt"/>
          <a:ea typeface="+mn-ea"/>
          <a:cs typeface="+mn-cs"/>
        </a:defRPr>
      </a:lvl3pPr>
      <a:lvl4pPr marL="1337277" algn="l" defTabSz="891518" rtl="0" eaLnBrk="1" latinLnBrk="0" hangingPunct="1">
        <a:defRPr sz="1755" kern="1200">
          <a:solidFill>
            <a:schemeClr val="tx1"/>
          </a:solidFill>
          <a:latin typeface="+mn-lt"/>
          <a:ea typeface="+mn-ea"/>
          <a:cs typeface="+mn-cs"/>
        </a:defRPr>
      </a:lvl4pPr>
      <a:lvl5pPr marL="1783035" algn="l" defTabSz="891518" rtl="0" eaLnBrk="1" latinLnBrk="0" hangingPunct="1">
        <a:defRPr sz="1755" kern="1200">
          <a:solidFill>
            <a:schemeClr val="tx1"/>
          </a:solidFill>
          <a:latin typeface="+mn-lt"/>
          <a:ea typeface="+mn-ea"/>
          <a:cs typeface="+mn-cs"/>
        </a:defRPr>
      </a:lvl5pPr>
      <a:lvl6pPr marL="2228794" algn="l" defTabSz="891518" rtl="0" eaLnBrk="1" latinLnBrk="0" hangingPunct="1">
        <a:defRPr sz="1755" kern="1200">
          <a:solidFill>
            <a:schemeClr val="tx1"/>
          </a:solidFill>
          <a:latin typeface="+mn-lt"/>
          <a:ea typeface="+mn-ea"/>
          <a:cs typeface="+mn-cs"/>
        </a:defRPr>
      </a:lvl6pPr>
      <a:lvl7pPr marL="2674553" algn="l" defTabSz="891518" rtl="0" eaLnBrk="1" latinLnBrk="0" hangingPunct="1">
        <a:defRPr sz="1755" kern="1200">
          <a:solidFill>
            <a:schemeClr val="tx1"/>
          </a:solidFill>
          <a:latin typeface="+mn-lt"/>
          <a:ea typeface="+mn-ea"/>
          <a:cs typeface="+mn-cs"/>
        </a:defRPr>
      </a:lvl7pPr>
      <a:lvl8pPr marL="3120312" algn="l" defTabSz="891518" rtl="0" eaLnBrk="1" latinLnBrk="0" hangingPunct="1">
        <a:defRPr sz="1755" kern="1200">
          <a:solidFill>
            <a:schemeClr val="tx1"/>
          </a:solidFill>
          <a:latin typeface="+mn-lt"/>
          <a:ea typeface="+mn-ea"/>
          <a:cs typeface="+mn-cs"/>
        </a:defRPr>
      </a:lvl8pPr>
      <a:lvl9pPr marL="3566071" algn="l" defTabSz="891518" rtl="0" eaLnBrk="1" latinLnBrk="0" hangingPunct="1">
        <a:defRPr sz="175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425">
          <p15:clr>
            <a:srgbClr val="F26B43"/>
          </p15:clr>
        </p15:guide>
        <p15:guide id="2" pos="3840">
          <p15:clr>
            <a:srgbClr val="F26B43"/>
          </p15:clr>
        </p15:guide>
        <p15:guide id="3" orient="horz" pos="4133">
          <p15:clr>
            <a:srgbClr val="F26B43"/>
          </p15:clr>
        </p15:guide>
        <p15:guide id="4" orient="horz" pos="618">
          <p15:clr>
            <a:srgbClr val="F26B43"/>
          </p15:clr>
        </p15:guide>
        <p15:guide id="5" pos="211">
          <p15:clr>
            <a:srgbClr val="F26B43"/>
          </p15:clr>
        </p15:guide>
        <p15:guide id="6"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908720"/>
            <a:ext cx="10698480" cy="50891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4360" y="1600200"/>
            <a:ext cx="10698480" cy="463711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4360" y="6356351"/>
            <a:ext cx="277368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1E7A3-D12C-4567-ABEF-F6CBC9F86E75}" type="datetimeFigureOut">
              <a:rPr lang="en-US" smtClean="0"/>
              <a:t>9/29/2017</a:t>
            </a:fld>
            <a:endParaRPr lang="en-US"/>
          </a:p>
        </p:txBody>
      </p:sp>
      <p:sp>
        <p:nvSpPr>
          <p:cNvPr id="5" name="Footer Placeholder 4"/>
          <p:cNvSpPr>
            <a:spLocks noGrp="1"/>
          </p:cNvSpPr>
          <p:nvPr>
            <p:ph type="ftr" sz="quarter" idx="3"/>
          </p:nvPr>
        </p:nvSpPr>
        <p:spPr>
          <a:xfrm>
            <a:off x="4061460" y="6356351"/>
            <a:ext cx="376428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33717-2587-4D1C-9841-985BBE2A0E30}" type="slidenum">
              <a:rPr lang="en-US" smtClean="0"/>
              <a:t>‹Nr.›</a:t>
            </a:fld>
            <a:endParaRPr lang="en-US"/>
          </a:p>
        </p:txBody>
      </p:sp>
    </p:spTree>
    <p:extLst>
      <p:ext uri="{BB962C8B-B14F-4D97-AF65-F5344CB8AC3E}">
        <p14:creationId xmlns:p14="http://schemas.microsoft.com/office/powerpoint/2010/main" val="31727883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xStyles>
    <p:titleStyle>
      <a:lvl1pPr algn="l" defTabSz="914400" rtl="0" eaLnBrk="1" latinLnBrk="0" hangingPunct="1">
        <a:spcBef>
          <a:spcPct val="0"/>
        </a:spcBef>
        <a:buNone/>
        <a:defRPr sz="3600" kern="1200">
          <a:solidFill>
            <a:schemeClr val="accent6"/>
          </a:solidFill>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www.rspo.org/"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proforest.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spo.org/principles-and-criteria-revie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rspo.org/principles-and-criteria-review/1st-public-consultation-revised-rspo-principles-and-criteria"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828800" y="609600"/>
            <a:ext cx="8458200" cy="15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P&amp;C Review </a:t>
            </a:r>
            <a:r>
              <a:rPr lang="en-US" sz="3600" b="1" dirty="0" err="1"/>
              <a:t>Prozess</a:t>
            </a:r>
            <a:r>
              <a:rPr lang="en-US" sz="3600" b="1" dirty="0"/>
              <a:t> des RSPO</a:t>
            </a:r>
          </a:p>
        </p:txBody>
      </p:sp>
      <p:sp>
        <p:nvSpPr>
          <p:cNvPr id="4" name="Rectangle 3"/>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pic>
        <p:nvPicPr>
          <p:cNvPr id="7" name="Picture 6" descr="rspo TARDEMARK-09.png"/>
          <p:cNvPicPr>
            <a:picLocks noChangeAspect="1"/>
          </p:cNvPicPr>
          <p:nvPr/>
        </p:nvPicPr>
        <p:blipFill>
          <a:blip r:embed="rId2" cstate="print"/>
          <a:stretch>
            <a:fillRect/>
          </a:stretch>
        </p:blipFill>
        <p:spPr>
          <a:xfrm>
            <a:off x="228600" y="5638800"/>
            <a:ext cx="990600" cy="1003409"/>
          </a:xfrm>
          <a:prstGeom prst="rect">
            <a:avLst/>
          </a:prstGeom>
        </p:spPr>
      </p:pic>
      <p:pic>
        <p:nvPicPr>
          <p:cNvPr id="10" name="Picture 9" descr="RSPO LOGO-04.png"/>
          <p:cNvPicPr>
            <a:picLocks noChangeAspect="1"/>
          </p:cNvPicPr>
          <p:nvPr/>
        </p:nvPicPr>
        <p:blipFill>
          <a:blip r:embed="rId3" cstate="print"/>
          <a:stretch>
            <a:fillRect/>
          </a:stretch>
        </p:blipFill>
        <p:spPr>
          <a:xfrm>
            <a:off x="9982200" y="6047842"/>
            <a:ext cx="1752604" cy="590277"/>
          </a:xfrm>
          <a:prstGeom prst="rect">
            <a:avLst/>
          </a:prstGeom>
        </p:spPr>
      </p:pic>
      <p:sp>
        <p:nvSpPr>
          <p:cNvPr id="11" name="TextBox 10"/>
          <p:cNvSpPr txBox="1"/>
          <p:nvPr/>
        </p:nvSpPr>
        <p:spPr>
          <a:xfrm>
            <a:off x="2800350" y="4869358"/>
            <a:ext cx="6286500" cy="707886"/>
          </a:xfrm>
          <a:prstGeom prst="rect">
            <a:avLst/>
          </a:prstGeom>
          <a:noFill/>
        </p:spPr>
        <p:txBody>
          <a:bodyPr wrap="square" rtlCol="0" anchor="ctr">
            <a:spAutoFit/>
          </a:bodyPr>
          <a:lstStyle/>
          <a:p>
            <a:pPr algn="ctr"/>
            <a:r>
              <a:rPr lang="en-US" sz="2000" b="1" dirty="0">
                <a:solidFill>
                  <a:srgbClr val="002060"/>
                </a:solidFill>
                <a:latin typeface="+mj-lt"/>
              </a:rPr>
              <a:t>Bilge Daldeniz, Proforest</a:t>
            </a:r>
          </a:p>
          <a:p>
            <a:pPr algn="ctr"/>
            <a:r>
              <a:rPr lang="en-US" sz="2000" b="1" dirty="0">
                <a:solidFill>
                  <a:srgbClr val="002060"/>
                </a:solidFill>
                <a:latin typeface="+mj-lt"/>
              </a:rPr>
              <a:t>27 Sept 2017</a:t>
            </a:r>
          </a:p>
        </p:txBody>
      </p:sp>
      <p:sp>
        <p:nvSpPr>
          <p:cNvPr id="8" name="Shape 83"/>
          <p:cNvSpPr txBox="1"/>
          <p:nvPr/>
        </p:nvSpPr>
        <p:spPr>
          <a:xfrm>
            <a:off x="1143000" y="2568535"/>
            <a:ext cx="9144000" cy="1139372"/>
          </a:xfrm>
          <a:prstGeom prst="rect">
            <a:avLst/>
          </a:prstGeom>
          <a:noFill/>
          <a:ln>
            <a:noFill/>
          </a:ln>
        </p:spPr>
        <p:txBody>
          <a:bodyPr lIns="91425" tIns="45700" rIns="91425" bIns="45700" anchor="ctr" anchorCtr="0">
            <a:noAutofit/>
          </a:bodyPr>
          <a:lstStyle/>
          <a:p>
            <a:pPr lvl="0" algn="ctr" defTabSz="914400">
              <a:buSzPct val="25000"/>
            </a:pPr>
            <a:r>
              <a:rPr lang="en-MY" sz="3000" kern="0" dirty="0">
                <a:solidFill>
                  <a:srgbClr val="E36C09"/>
                </a:solidFill>
              </a:rPr>
              <a:t>FONAP, Berlin</a:t>
            </a:r>
          </a:p>
          <a:p>
            <a:pPr lvl="0" algn="ctr" defTabSz="914400">
              <a:buSzPct val="25000"/>
            </a:pPr>
            <a:r>
              <a:rPr lang="en-MY" sz="3000" kern="0" dirty="0">
                <a:solidFill>
                  <a:srgbClr val="E36C09"/>
                </a:solidFill>
              </a:rPr>
              <a:t>Sept 2017</a:t>
            </a:r>
            <a:endParaRPr lang="en-MY" sz="2000" kern="0" dirty="0">
              <a:solidFill>
                <a:srgbClr val="E36C09"/>
              </a:solidFill>
            </a:endParaRPr>
          </a:p>
        </p:txBody>
      </p:sp>
      <p:pic>
        <p:nvPicPr>
          <p:cNvPr id="2" name="Picture 1">
            <a:extLst>
              <a:ext uri="{FF2B5EF4-FFF2-40B4-BE49-F238E27FC236}">
                <a16:creationId xmlns:a16="http://schemas.microsoft.com/office/drawing/2014/main" id="{D01D74BD-6BEE-4913-A6DA-4288385CE066}"/>
              </a:ext>
            </a:extLst>
          </p:cNvPr>
          <p:cNvPicPr>
            <a:picLocks noChangeAspect="1"/>
          </p:cNvPicPr>
          <p:nvPr/>
        </p:nvPicPr>
        <p:blipFill>
          <a:blip r:embed="rId4"/>
          <a:stretch>
            <a:fillRect/>
          </a:stretch>
        </p:blipFill>
        <p:spPr>
          <a:xfrm>
            <a:off x="4384951" y="5739219"/>
            <a:ext cx="3117297" cy="6572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26589" y="1042274"/>
            <a:ext cx="5492400" cy="5439639"/>
          </a:xfrm>
        </p:spPr>
        <p:txBody>
          <a:bodyPr>
            <a:normAutofit fontScale="92500" lnSpcReduction="10000"/>
          </a:bodyPr>
          <a:lstStyle/>
          <a:p>
            <a:pPr marL="742950" indent="-742950">
              <a:buAutoNum type="arabicPeriod"/>
            </a:pPr>
            <a:r>
              <a:rPr lang="de-LI" sz="3510"/>
              <a:t>Arbeitsgruppe hat bisher nur inhaltlich gearbeitet</a:t>
            </a:r>
          </a:p>
          <a:p>
            <a:pPr marL="742950" indent="-742950">
              <a:buAutoNum type="arabicPeriod"/>
            </a:pPr>
            <a:r>
              <a:rPr lang="de-LI" sz="3510"/>
              <a:t>Aspekte wie Struktur, Vereinfachung, metrische Angaben, usw. müssen noch besprochen werden</a:t>
            </a:r>
          </a:p>
          <a:p>
            <a:pPr marL="742950" indent="-742950">
              <a:buAutoNum type="arabicPeriod"/>
            </a:pPr>
            <a:r>
              <a:rPr lang="de-LI" sz="3510"/>
              <a:t>Separate Teilgruppen der Arbeitsgruppe arbeiten zu den Themen ‘Keine Rohdung’ und ‘Kleinbauern’ 	</a:t>
            </a:r>
          </a:p>
        </p:txBody>
      </p:sp>
      <p:sp>
        <p:nvSpPr>
          <p:cNvPr id="7" name="Title 6"/>
          <p:cNvSpPr>
            <a:spLocks noGrp="1"/>
          </p:cNvSpPr>
          <p:nvPr>
            <p:ph type="title"/>
          </p:nvPr>
        </p:nvSpPr>
        <p:spPr/>
        <p:txBody>
          <a:bodyPr/>
          <a:lstStyle/>
          <a:p>
            <a:r>
              <a:rPr lang="en-GB" dirty="0"/>
              <a:t>1. </a:t>
            </a:r>
            <a:r>
              <a:rPr lang="en-GB" dirty="0" err="1"/>
              <a:t>Entwurf</a:t>
            </a:r>
            <a:r>
              <a:rPr lang="en-GB" dirty="0"/>
              <a:t> - </a:t>
            </a:r>
            <a:r>
              <a:rPr lang="en-GB" dirty="0" err="1"/>
              <a:t>Hauptthemen</a:t>
            </a:r>
            <a:endParaRPr lang="en-GB" dirty="0"/>
          </a:p>
        </p:txBody>
      </p:sp>
      <p:pic>
        <p:nvPicPr>
          <p:cNvPr id="9" name="Picture 8"/>
          <p:cNvPicPr>
            <a:picLocks noChangeAspect="1"/>
          </p:cNvPicPr>
          <p:nvPr/>
        </p:nvPicPr>
        <p:blipFill>
          <a:blip r:embed="rId2"/>
          <a:stretch>
            <a:fillRect/>
          </a:stretch>
        </p:blipFill>
        <p:spPr>
          <a:xfrm>
            <a:off x="5818988" y="1369649"/>
            <a:ext cx="5759391" cy="3842593"/>
          </a:xfrm>
          <a:prstGeom prst="rect">
            <a:avLst/>
          </a:prstGeom>
        </p:spPr>
      </p:pic>
    </p:spTree>
    <p:extLst>
      <p:ext uri="{BB962C8B-B14F-4D97-AF65-F5344CB8AC3E}">
        <p14:creationId xmlns:p14="http://schemas.microsoft.com/office/powerpoint/2010/main" val="28976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55942"/>
            <a:ext cx="10058400" cy="5486400"/>
          </a:xfrm>
        </p:spPr>
        <p:txBody>
          <a:bodyPr>
            <a:normAutofit fontScale="62500" lnSpcReduction="20000"/>
          </a:bodyPr>
          <a:lstStyle/>
          <a:p>
            <a:pPr marL="0" indent="0">
              <a:buNone/>
            </a:pPr>
            <a:r>
              <a:rPr lang="de-LU" dirty="0">
                <a:solidFill>
                  <a:schemeClr val="accent6">
                    <a:lumMod val="75000"/>
                  </a:schemeClr>
                </a:solidFill>
              </a:rPr>
              <a:t>Arbeiter</a:t>
            </a:r>
          </a:p>
          <a:p>
            <a:r>
              <a:rPr lang="de-LU" dirty="0"/>
              <a:t>Arbeitsanweisungen und –</a:t>
            </a:r>
            <a:r>
              <a:rPr lang="de-LU" dirty="0" err="1"/>
              <a:t>bedingungen</a:t>
            </a:r>
            <a:r>
              <a:rPr lang="de-LU" dirty="0"/>
              <a:t>: anständige Bezahlung ‘</a:t>
            </a:r>
            <a:r>
              <a:rPr lang="de-LU" dirty="0" err="1"/>
              <a:t>decent</a:t>
            </a:r>
            <a:r>
              <a:rPr lang="de-LU" dirty="0"/>
              <a:t> </a:t>
            </a:r>
            <a:r>
              <a:rPr lang="de-LU" dirty="0" err="1"/>
              <a:t>living</a:t>
            </a:r>
            <a:r>
              <a:rPr lang="de-LU" dirty="0"/>
              <a:t> wage’, Dokumente, Familienarbeit, Arbeitsbedingungen [6.5]</a:t>
            </a:r>
          </a:p>
          <a:p>
            <a:r>
              <a:rPr lang="de-LU" dirty="0"/>
              <a:t>Arbeitsrecht: Vereinigungsfreiheit[6.6] und Nicht-Diskriminierung [6.8]</a:t>
            </a:r>
          </a:p>
          <a:p>
            <a:r>
              <a:rPr lang="de-LU" dirty="0"/>
              <a:t>Ausbeutung: Verbot der Kinderarbeit [6.7] und Zwangsarbeit [6.12]</a:t>
            </a:r>
          </a:p>
          <a:p>
            <a:pPr marL="0" indent="0">
              <a:buNone/>
            </a:pPr>
            <a:r>
              <a:rPr lang="de-LU" dirty="0">
                <a:solidFill>
                  <a:schemeClr val="accent6">
                    <a:lumMod val="75000"/>
                  </a:schemeClr>
                </a:solidFill>
              </a:rPr>
              <a:t>Umwelt</a:t>
            </a:r>
          </a:p>
          <a:p>
            <a:r>
              <a:rPr lang="de-LU" dirty="0"/>
              <a:t>Keine </a:t>
            </a:r>
            <a:r>
              <a:rPr lang="de-LU" dirty="0" err="1"/>
              <a:t>Rohdung</a:t>
            </a:r>
            <a:r>
              <a:rPr lang="de-LU" dirty="0"/>
              <a:t> [</a:t>
            </a:r>
            <a:r>
              <a:rPr lang="de-LU" dirty="0" err="1"/>
              <a:t>pre</a:t>
            </a:r>
            <a:r>
              <a:rPr lang="de-LU" dirty="0"/>
              <a:t> 7.3]</a:t>
            </a:r>
          </a:p>
          <a:p>
            <a:r>
              <a:rPr lang="de-LU" dirty="0"/>
              <a:t>HCV: Managementplanung auf Landschaftsniveau [5.2], </a:t>
            </a:r>
            <a:r>
              <a:rPr lang="de-LU" dirty="0" err="1"/>
              <a:t>RaCP</a:t>
            </a:r>
            <a:r>
              <a:rPr lang="de-LU" dirty="0"/>
              <a:t>, Management und Prüfungen gemäß der Betriebsgröße; vereinfachte Methoden unter X ha [7.3].</a:t>
            </a:r>
          </a:p>
          <a:p>
            <a:r>
              <a:rPr lang="de-LU" dirty="0"/>
              <a:t>Böden: Keine neue Bepflanzung auf Torfböden [7.4b]; Bodenschutz; existierende Torfbepflanzungen müssen besonders gemanagt werden[4.3a&amp;b].</a:t>
            </a:r>
          </a:p>
          <a:p>
            <a:r>
              <a:rPr lang="de-LU" dirty="0"/>
              <a:t>Pestizide: Keine der Chemikalien der WHO Verbotsliste, kein </a:t>
            </a:r>
            <a:r>
              <a:rPr lang="de-LU" dirty="0" err="1"/>
              <a:t>Paraquat</a:t>
            </a:r>
            <a:r>
              <a:rPr lang="de-LU" dirty="0"/>
              <a:t> [4.6]</a:t>
            </a:r>
          </a:p>
          <a:p>
            <a:pPr marL="0" indent="0">
              <a:buNone/>
            </a:pPr>
            <a:r>
              <a:rPr lang="de-LU" dirty="0">
                <a:solidFill>
                  <a:schemeClr val="accent6">
                    <a:lumMod val="75000"/>
                  </a:schemeClr>
                </a:solidFill>
              </a:rPr>
              <a:t>Lokale Bevölkerung und Legalität</a:t>
            </a:r>
          </a:p>
          <a:p>
            <a:r>
              <a:rPr lang="de-LU" dirty="0"/>
              <a:t>Anpflanzungen auf Grundbesitz lokaler Gemeinden: FPIC und lokale Ernährungssicherheit [7.5]</a:t>
            </a:r>
          </a:p>
          <a:p>
            <a:r>
              <a:rPr lang="de-LU" dirty="0"/>
              <a:t>Recht zur Landnutzung [2.2]</a:t>
            </a:r>
          </a:p>
          <a:p>
            <a:r>
              <a:rPr lang="de-LU" dirty="0"/>
              <a:t>Legalität von der Produktion von Zulieferern (3</a:t>
            </a:r>
            <a:r>
              <a:rPr lang="de-LU" baseline="30000" dirty="0"/>
              <a:t>rd</a:t>
            </a:r>
            <a:r>
              <a:rPr lang="de-LU" dirty="0"/>
              <a:t> </a:t>
            </a:r>
            <a:r>
              <a:rPr lang="de-LU" dirty="0" err="1"/>
              <a:t>party</a:t>
            </a:r>
            <a:r>
              <a:rPr lang="de-LU" dirty="0"/>
              <a:t> FFB) [4.1]</a:t>
            </a:r>
          </a:p>
          <a:p>
            <a:r>
              <a:rPr lang="de-LU" dirty="0"/>
              <a:t>Beschwerden, Klagen [6.3] und Menschenrechtsverteidiger[6.13]</a:t>
            </a:r>
          </a:p>
          <a:p>
            <a:endParaRPr lang="de-LU" dirty="0"/>
          </a:p>
        </p:txBody>
      </p:sp>
      <p:sp>
        <p:nvSpPr>
          <p:cNvPr id="4" name="Rectangle 3"/>
          <p:cNvSpPr/>
          <p:nvPr/>
        </p:nvSpPr>
        <p:spPr>
          <a:xfrm>
            <a:off x="0" y="762000"/>
            <a:ext cx="5580112" cy="5065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1800" b="1" dirty="0" err="1">
                <a:solidFill>
                  <a:prstClr val="white"/>
                </a:solidFill>
                <a:latin typeface="Calibri" panose="020F0502020204030204"/>
              </a:rPr>
              <a:t>Hauptthemen</a:t>
            </a:r>
            <a:endParaRPr lang="en-US" sz="1800" b="1" dirty="0">
              <a:solidFill>
                <a:prstClr val="white"/>
              </a:solidFill>
              <a:latin typeface="Calibri" panose="020F0502020204030204"/>
            </a:endParaRPr>
          </a:p>
        </p:txBody>
      </p:sp>
    </p:spTree>
    <p:extLst>
      <p:ext uri="{BB962C8B-B14F-4D97-AF65-F5344CB8AC3E}">
        <p14:creationId xmlns:p14="http://schemas.microsoft.com/office/powerpoint/2010/main" val="25850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po TARDEMARK-09.png"/>
          <p:cNvPicPr>
            <a:picLocks noChangeAspect="1"/>
          </p:cNvPicPr>
          <p:nvPr/>
        </p:nvPicPr>
        <p:blipFill>
          <a:blip r:embed="rId2" cstate="print"/>
          <a:stretch>
            <a:fillRect/>
          </a:stretch>
        </p:blipFill>
        <p:spPr>
          <a:xfrm>
            <a:off x="228600" y="5773462"/>
            <a:ext cx="845012" cy="855938"/>
          </a:xfrm>
          <a:prstGeom prst="rect">
            <a:avLst/>
          </a:prstGeom>
        </p:spPr>
      </p:pic>
      <p:sp>
        <p:nvSpPr>
          <p:cNvPr id="26" name="TextBox 25"/>
          <p:cNvSpPr txBox="1"/>
          <p:nvPr/>
        </p:nvSpPr>
        <p:spPr>
          <a:xfrm>
            <a:off x="4343399" y="2993886"/>
            <a:ext cx="2886075" cy="1200329"/>
          </a:xfrm>
          <a:prstGeom prst="rect">
            <a:avLst/>
          </a:prstGeom>
          <a:noFill/>
        </p:spPr>
        <p:txBody>
          <a:bodyPr wrap="square" rtlCol="0">
            <a:spAutoFit/>
          </a:bodyPr>
          <a:lstStyle/>
          <a:p>
            <a:pPr algn="ctr"/>
            <a:r>
              <a:rPr lang="en-US" dirty="0">
                <a:solidFill>
                  <a:schemeClr val="accent6"/>
                </a:solidFill>
                <a:latin typeface="Museo Slab 500" pitchFamily="50" charset="0"/>
                <a:hlinkClick r:id="rId3"/>
              </a:rPr>
              <a:t>www.rspo.org</a:t>
            </a:r>
            <a:endParaRPr lang="en-US" dirty="0">
              <a:solidFill>
                <a:schemeClr val="accent6"/>
              </a:solidFill>
              <a:latin typeface="Museo Slab 500" pitchFamily="50" charset="0"/>
            </a:endParaRPr>
          </a:p>
          <a:p>
            <a:pPr algn="ctr"/>
            <a:r>
              <a:rPr lang="en-US" dirty="0">
                <a:solidFill>
                  <a:schemeClr val="accent6"/>
                </a:solidFill>
                <a:latin typeface="Museo Slab 500" pitchFamily="50" charset="0"/>
                <a:hlinkClick r:id="rId4"/>
              </a:rPr>
              <a:t>www.proforest.net</a:t>
            </a:r>
            <a:endParaRPr lang="en-US" dirty="0">
              <a:solidFill>
                <a:schemeClr val="accent6"/>
              </a:solidFill>
              <a:latin typeface="Museo Slab 500" pitchFamily="50" charset="0"/>
            </a:endParaRPr>
          </a:p>
          <a:p>
            <a:pPr algn="ctr"/>
            <a:endParaRPr lang="en-US" dirty="0">
              <a:solidFill>
                <a:schemeClr val="accent6"/>
              </a:solidFill>
              <a:latin typeface="Museo Slab 500" pitchFamily="50" charset="0"/>
            </a:endParaRPr>
          </a:p>
        </p:txBody>
      </p:sp>
      <p:sp>
        <p:nvSpPr>
          <p:cNvPr id="29" name="TextBox 28"/>
          <p:cNvSpPr txBox="1"/>
          <p:nvPr/>
        </p:nvSpPr>
        <p:spPr>
          <a:xfrm>
            <a:off x="3886198" y="3962400"/>
            <a:ext cx="3800475" cy="338554"/>
          </a:xfrm>
          <a:prstGeom prst="rect">
            <a:avLst/>
          </a:prstGeom>
          <a:noFill/>
        </p:spPr>
        <p:txBody>
          <a:bodyPr wrap="square" rtlCol="0">
            <a:spAutoFit/>
          </a:bodyPr>
          <a:lstStyle/>
          <a:p>
            <a:pPr algn="ctr"/>
            <a:r>
              <a:rPr lang="en-US" sz="1600" dirty="0">
                <a:solidFill>
                  <a:schemeClr val="bg1">
                    <a:lumMod val="50000"/>
                  </a:schemeClr>
                </a:solidFill>
              </a:rPr>
              <a:t>27 Sept 2017</a:t>
            </a:r>
          </a:p>
        </p:txBody>
      </p:sp>
      <p:sp>
        <p:nvSpPr>
          <p:cNvPr id="17" name="TextBox 16"/>
          <p:cNvSpPr txBox="1"/>
          <p:nvPr/>
        </p:nvSpPr>
        <p:spPr>
          <a:xfrm>
            <a:off x="2790825" y="2286000"/>
            <a:ext cx="6286500" cy="707886"/>
          </a:xfrm>
          <a:prstGeom prst="rect">
            <a:avLst/>
          </a:prstGeom>
          <a:noFill/>
        </p:spPr>
        <p:txBody>
          <a:bodyPr wrap="square" rtlCol="0" anchor="ctr">
            <a:spAutoFit/>
          </a:bodyPr>
          <a:lstStyle/>
          <a:p>
            <a:pPr algn="ctr"/>
            <a:r>
              <a:rPr lang="en-US" sz="4000" dirty="0">
                <a:solidFill>
                  <a:schemeClr val="bg2">
                    <a:lumMod val="25000"/>
                  </a:schemeClr>
                </a:solidFill>
                <a:latin typeface="Museo Sans 500" pitchFamily="50" charset="0"/>
              </a:rPr>
              <a:t>DANKE</a:t>
            </a:r>
          </a:p>
        </p:txBody>
      </p:sp>
      <p:cxnSp>
        <p:nvCxnSpPr>
          <p:cNvPr id="22" name="Straight Connector 21"/>
          <p:cNvCxnSpPr/>
          <p:nvPr/>
        </p:nvCxnSpPr>
        <p:spPr>
          <a:xfrm>
            <a:off x="2190750" y="2970212"/>
            <a:ext cx="7486650" cy="158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5" name="Picture 34" descr="RSPO LOGO-04.png"/>
          <p:cNvPicPr>
            <a:picLocks noChangeAspect="1"/>
          </p:cNvPicPr>
          <p:nvPr/>
        </p:nvPicPr>
        <p:blipFill>
          <a:blip r:embed="rId5" cstate="print"/>
          <a:stretch>
            <a:fillRect/>
          </a:stretch>
        </p:blipFill>
        <p:spPr>
          <a:xfrm>
            <a:off x="9753600" y="6248400"/>
            <a:ext cx="1828800" cy="268996"/>
          </a:xfrm>
          <a:prstGeom prst="rect">
            <a:avLst/>
          </a:prstGeom>
        </p:spPr>
      </p:pic>
      <p:sp>
        <p:nvSpPr>
          <p:cNvPr id="42" name="Rectangle 41"/>
          <p:cNvSpPr/>
          <p:nvPr/>
        </p:nvSpPr>
        <p:spPr>
          <a:xfrm>
            <a:off x="228600" y="228600"/>
            <a:ext cx="11430000" cy="6400800"/>
          </a:xfrm>
          <a:prstGeom prst="rect">
            <a:avLst/>
          </a:prstGeom>
          <a:noFill/>
          <a:ln w="6350">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4231" y="990600"/>
            <a:ext cx="7873971" cy="5440562"/>
          </a:xfrm>
        </p:spPr>
        <p:txBody>
          <a:bodyPr>
            <a:noAutofit/>
          </a:bodyPr>
          <a:lstStyle/>
          <a:p>
            <a:r>
              <a:rPr lang="de-DE" sz="1800" dirty="0"/>
              <a:t>ISEAL Standard Setting Code verlangt alle 5 Jahre eine Überarbeitung des Standards</a:t>
            </a:r>
          </a:p>
          <a:p>
            <a:pPr marL="0" indent="0">
              <a:buNone/>
            </a:pPr>
            <a:endParaRPr lang="de-DE" sz="1800" dirty="0"/>
          </a:p>
          <a:p>
            <a:r>
              <a:rPr lang="de-DE" sz="1800" dirty="0"/>
              <a:t>Aktuelle P&amp;C sind seit 2013 in Kraft (erste P&amp;C 2005; 2 Jahre Testphase bis 2007)</a:t>
            </a:r>
          </a:p>
          <a:p>
            <a:pPr marL="0" indent="0">
              <a:buNone/>
            </a:pPr>
            <a:endParaRPr lang="de-DE" sz="1800" dirty="0"/>
          </a:p>
          <a:p>
            <a:r>
              <a:rPr lang="de-DE" sz="1800" dirty="0"/>
              <a:t>RSPO ‘SOP for Standard Setting’ &amp; </a:t>
            </a:r>
            <a:r>
              <a:rPr lang="de-DE" sz="1800" dirty="0" err="1"/>
              <a:t>ToR</a:t>
            </a:r>
            <a:r>
              <a:rPr lang="de-DE" sz="1800" dirty="0"/>
              <a:t> zum Standardentwicklungsprozess vom </a:t>
            </a:r>
            <a:r>
              <a:rPr lang="de-DE" sz="1800" dirty="0" err="1"/>
              <a:t>BoG</a:t>
            </a:r>
            <a:r>
              <a:rPr lang="de-DE" sz="1800" dirty="0"/>
              <a:t> vom Feb 2017:</a:t>
            </a:r>
          </a:p>
          <a:p>
            <a:pPr lvl="1"/>
            <a:r>
              <a:rPr lang="de-DE" sz="1800" dirty="0"/>
              <a:t>Lenkungsausschuss (Steering Group)</a:t>
            </a:r>
          </a:p>
          <a:p>
            <a:pPr lvl="1"/>
            <a:r>
              <a:rPr lang="de-DE" sz="1800" dirty="0"/>
              <a:t>P&amp;C Review Arbeitsgruppe (Taskforce) mit 24 Hauptmitgliedern</a:t>
            </a:r>
          </a:p>
          <a:p>
            <a:pPr lvl="1"/>
            <a:r>
              <a:rPr lang="de-DE" sz="1800" dirty="0"/>
              <a:t>4 Treffen wurden angesetzt</a:t>
            </a:r>
          </a:p>
          <a:p>
            <a:pPr lvl="1"/>
            <a:r>
              <a:rPr lang="de-DE" sz="1800" dirty="0"/>
              <a:t>2 öffentliche Konsultationsphasen  inkl. Konsultationsworkshops</a:t>
            </a:r>
          </a:p>
          <a:p>
            <a:pPr marL="445759" lvl="1" indent="0">
              <a:buNone/>
            </a:pPr>
            <a:endParaRPr lang="de-DE" sz="1800" dirty="0"/>
          </a:p>
          <a:p>
            <a:r>
              <a:rPr lang="de-DE" sz="1800" dirty="0"/>
              <a:t>Moderation: </a:t>
            </a:r>
          </a:p>
          <a:p>
            <a:pPr lvl="1"/>
            <a:r>
              <a:rPr lang="de-DE" sz="1800" dirty="0"/>
              <a:t>Proforest: technische Moderation des Gesamtprozesses inkl. öffentliche Konsultationsphasen </a:t>
            </a:r>
          </a:p>
          <a:p>
            <a:pPr lvl="1"/>
            <a:r>
              <a:rPr lang="de-DE" sz="1800" dirty="0" err="1"/>
              <a:t>Daemeter</a:t>
            </a:r>
            <a:r>
              <a:rPr lang="de-DE" sz="1800" dirty="0"/>
              <a:t>: Moderation der Arbeitsgruppenmeetings</a:t>
            </a:r>
          </a:p>
          <a:p>
            <a:pPr lvl="1"/>
            <a:r>
              <a:rPr lang="de-DE" sz="1800" dirty="0"/>
              <a:t>RSPO Sekretariat: unterstützt die Moderatoren		</a:t>
            </a:r>
          </a:p>
        </p:txBody>
      </p:sp>
      <p:pic>
        <p:nvPicPr>
          <p:cNvPr id="3" name="Picture 2"/>
          <p:cNvPicPr>
            <a:picLocks noChangeAspect="1"/>
          </p:cNvPicPr>
          <p:nvPr/>
        </p:nvPicPr>
        <p:blipFill>
          <a:blip r:embed="rId3"/>
          <a:stretch>
            <a:fillRect/>
          </a:stretch>
        </p:blipFill>
        <p:spPr>
          <a:xfrm>
            <a:off x="8200561" y="1230207"/>
            <a:ext cx="3591721" cy="4788960"/>
          </a:xfrm>
          <a:prstGeom prst="rect">
            <a:avLst/>
          </a:prstGeom>
        </p:spPr>
      </p:pic>
      <p:sp>
        <p:nvSpPr>
          <p:cNvPr id="8" name="Rectangle 7">
            <a:extLst>
              <a:ext uri="{FF2B5EF4-FFF2-40B4-BE49-F238E27FC236}">
                <a16:creationId xmlns:a16="http://schemas.microsoft.com/office/drawing/2014/main" id="{35DE8494-40AD-43DE-9071-76EA5FE5FF1D}"/>
              </a:ext>
            </a:extLst>
          </p:cNvPr>
          <p:cNvSpPr/>
          <p:nvPr/>
        </p:nvSpPr>
        <p:spPr>
          <a:xfrm>
            <a:off x="5862" y="297541"/>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Hintergrund</a:t>
            </a:r>
            <a:endParaRPr lang="en-US" b="1" dirty="0"/>
          </a:p>
        </p:txBody>
      </p:sp>
    </p:spTree>
    <p:extLst>
      <p:ext uri="{BB962C8B-B14F-4D97-AF65-F5344CB8AC3E}">
        <p14:creationId xmlns:p14="http://schemas.microsoft.com/office/powerpoint/2010/main" val="306088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762000"/>
            <a:ext cx="11408211" cy="5440562"/>
          </a:xfrm>
        </p:spPr>
        <p:txBody>
          <a:bodyPr>
            <a:noAutofit/>
          </a:bodyPr>
          <a:lstStyle/>
          <a:p>
            <a:pPr lvl="1"/>
            <a:r>
              <a:rPr lang="de-DE" sz="1950"/>
              <a:t>Lenkungsausschuss beaufsichtigt den Prozess &amp; wird angerufen Blockaden in der Arbeitsgruppe zu lösen. Zusammengesetzt aus:</a:t>
            </a:r>
          </a:p>
          <a:p>
            <a:pPr lvl="2"/>
            <a:r>
              <a:rPr lang="de-DE" sz="1950"/>
              <a:t>Mitgliedern des ‘Standard &amp; Certification Standing Committee’</a:t>
            </a:r>
          </a:p>
          <a:p>
            <a:pPr lvl="2"/>
            <a:r>
              <a:rPr lang="de-DE" sz="1950"/>
              <a:t>Vorsitzenden des ‘Communications &amp; Claims Standing Committee’</a:t>
            </a:r>
          </a:p>
          <a:p>
            <a:pPr lvl="2"/>
            <a:r>
              <a:rPr lang="de-DE" sz="1950"/>
              <a:t>Vorsitzenden des ‘Trade &amp; Traceability Standing Committee’</a:t>
            </a:r>
          </a:p>
          <a:p>
            <a:pPr lvl="2"/>
            <a:r>
              <a:rPr lang="de-DE" sz="1950"/>
              <a:t>RSPO Technical Director</a:t>
            </a:r>
          </a:p>
          <a:p>
            <a:pPr marL="445759" lvl="1" indent="0">
              <a:buNone/>
            </a:pPr>
            <a:r>
              <a:rPr lang="de-DE" sz="1950"/>
              <a:t>	&amp;  außerdem nehmen an den Sitzungen der Vorsitzende der P&amp;C Review Arbeitsgruppe &amp; die 	Vorsitzende der Arbeitsgruppe zum Thema Kleinbauern (SHWG) teil, ohne Stimmrecht</a:t>
            </a:r>
          </a:p>
          <a:p>
            <a:pPr marL="445759" lvl="1" indent="0">
              <a:buNone/>
            </a:pPr>
            <a:endParaRPr lang="de-DE" sz="1950"/>
          </a:p>
          <a:p>
            <a:pPr lvl="1"/>
            <a:r>
              <a:rPr lang="de-DE" sz="1950"/>
              <a:t>P&amp;C Review Arbeitsgruppe (TF) zusammengesetzt aus 24 Hauptmitgliedern (&amp; 24 Ersatzmitgliedern):</a:t>
            </a:r>
          </a:p>
          <a:p>
            <a:pPr lvl="2"/>
            <a:r>
              <a:rPr lang="de-DE" sz="1950">
                <a:solidFill>
                  <a:srgbClr val="EE7813"/>
                </a:solidFill>
              </a:rPr>
              <a:t>3 Vertreter fuer Kleinbauern</a:t>
            </a:r>
          </a:p>
          <a:p>
            <a:pPr lvl="2"/>
            <a:r>
              <a:rPr lang="de-DE" sz="1950">
                <a:solidFill>
                  <a:srgbClr val="EE7813"/>
                </a:solidFill>
              </a:rPr>
              <a:t>3 Erzeuger ‘Rest der Welt’</a:t>
            </a:r>
          </a:p>
          <a:p>
            <a:pPr lvl="2"/>
            <a:r>
              <a:rPr lang="de-DE" sz="1950">
                <a:solidFill>
                  <a:srgbClr val="EE7813"/>
                </a:solidFill>
              </a:rPr>
              <a:t>3 Soziale NGOs</a:t>
            </a:r>
          </a:p>
          <a:p>
            <a:pPr lvl="2"/>
            <a:r>
              <a:rPr lang="de-DE" sz="1950">
                <a:solidFill>
                  <a:srgbClr val="EE7813"/>
                </a:solidFill>
              </a:rPr>
              <a:t>6 SCC inkl. Banken &amp; Investoren</a:t>
            </a:r>
          </a:p>
          <a:p>
            <a:pPr marL="891518" lvl="2" indent="0">
              <a:buNone/>
            </a:pPr>
            <a:endParaRPr lang="de-DE" sz="1950"/>
          </a:p>
          <a:p>
            <a:pPr lvl="1"/>
            <a:r>
              <a:rPr lang="de-DE" sz="1950"/>
              <a:t>Alle Mitglieder sind hier zu sehen:</a:t>
            </a:r>
          </a:p>
          <a:p>
            <a:pPr marL="891518" lvl="2" indent="0">
              <a:buNone/>
            </a:pPr>
            <a:r>
              <a:rPr lang="de-DE" sz="1950">
                <a:hlinkClick r:id="rId3"/>
              </a:rPr>
              <a:t>http://www.rspo.org/principles-and-criteria-review</a:t>
            </a:r>
            <a:endParaRPr lang="de-DE" sz="1950"/>
          </a:p>
          <a:p>
            <a:pPr marL="891518" lvl="2" indent="0">
              <a:buNone/>
            </a:pPr>
            <a:r>
              <a:rPr lang="de-DE" sz="1950"/>
              <a:t>	</a:t>
            </a:r>
          </a:p>
        </p:txBody>
      </p:sp>
      <p:sp>
        <p:nvSpPr>
          <p:cNvPr id="2" name="TextBox 1"/>
          <p:cNvSpPr txBox="1"/>
          <p:nvPr/>
        </p:nvSpPr>
        <p:spPr>
          <a:xfrm>
            <a:off x="5181600" y="4267200"/>
            <a:ext cx="4049495" cy="1120820"/>
          </a:xfrm>
          <a:prstGeom prst="rect">
            <a:avLst/>
          </a:prstGeom>
          <a:noFill/>
        </p:spPr>
        <p:txBody>
          <a:bodyPr wrap="square" rtlCol="0">
            <a:spAutoFit/>
          </a:bodyPr>
          <a:lstStyle/>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a:t>
            </a:r>
            <a:r>
              <a:rPr lang="en-GB" sz="1950" dirty="0" err="1">
                <a:solidFill>
                  <a:srgbClr val="EE7813"/>
                </a:solidFill>
              </a:rPr>
              <a:t>Erzeuger</a:t>
            </a:r>
            <a:r>
              <a:rPr lang="en-GB" sz="1950" dirty="0">
                <a:solidFill>
                  <a:srgbClr val="EE7813"/>
                </a:solidFill>
              </a:rPr>
              <a:t> </a:t>
            </a:r>
            <a:r>
              <a:rPr lang="en-GB" sz="1950" dirty="0" err="1">
                <a:solidFill>
                  <a:srgbClr val="EE7813"/>
                </a:solidFill>
              </a:rPr>
              <a:t>aus</a:t>
            </a:r>
            <a:r>
              <a:rPr lang="en-GB" sz="1950" dirty="0">
                <a:solidFill>
                  <a:srgbClr val="EE7813"/>
                </a:solidFill>
              </a:rPr>
              <a:t> </a:t>
            </a:r>
            <a:r>
              <a:rPr lang="en-GB" sz="1950" dirty="0" err="1">
                <a:solidFill>
                  <a:srgbClr val="EE7813"/>
                </a:solidFill>
              </a:rPr>
              <a:t>Indonesien</a:t>
            </a:r>
            <a:endParaRPr lang="en-GB" sz="1950" dirty="0">
              <a:solidFill>
                <a:srgbClr val="EE7813"/>
              </a:solidFill>
            </a:endParaRPr>
          </a:p>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a:t>
            </a:r>
            <a:r>
              <a:rPr lang="en-GB" sz="1950" dirty="0" err="1">
                <a:solidFill>
                  <a:srgbClr val="EE7813"/>
                </a:solidFill>
              </a:rPr>
              <a:t>Erzeuger</a:t>
            </a:r>
            <a:r>
              <a:rPr lang="en-GB" sz="1950" dirty="0">
                <a:solidFill>
                  <a:srgbClr val="EE7813"/>
                </a:solidFill>
              </a:rPr>
              <a:t> </a:t>
            </a:r>
            <a:r>
              <a:rPr lang="en-GB" sz="1950" dirty="0" err="1">
                <a:solidFill>
                  <a:srgbClr val="EE7813"/>
                </a:solidFill>
              </a:rPr>
              <a:t>aus</a:t>
            </a:r>
            <a:r>
              <a:rPr lang="en-GB" sz="1950" dirty="0">
                <a:solidFill>
                  <a:srgbClr val="EE7813"/>
                </a:solidFill>
              </a:rPr>
              <a:t> Malaysia</a:t>
            </a:r>
          </a:p>
          <a:p>
            <a:pPr marL="1114397" lvl="2" indent="-222879" defTabSz="891518">
              <a:spcBef>
                <a:spcPts val="488"/>
              </a:spcBef>
              <a:buClr>
                <a:srgbClr val="EE7813"/>
              </a:buClr>
              <a:buFont typeface="Arial" panose="020B0604020202020204" pitchFamily="34" charset="0"/>
              <a:buChar char="•"/>
            </a:pPr>
            <a:r>
              <a:rPr lang="en-GB" sz="1950" dirty="0">
                <a:solidFill>
                  <a:srgbClr val="EE7813"/>
                </a:solidFill>
              </a:rPr>
              <a:t>3 Umwelt NGOs</a:t>
            </a:r>
          </a:p>
        </p:txBody>
      </p:sp>
      <p:sp>
        <p:nvSpPr>
          <p:cNvPr id="7" name="Speech Bubble: Oval 6">
            <a:extLst>
              <a:ext uri="{FF2B5EF4-FFF2-40B4-BE49-F238E27FC236}">
                <a16:creationId xmlns:a16="http://schemas.microsoft.com/office/drawing/2014/main" id="{9B6D6713-244A-4347-B97F-0F1484FDE0F3}"/>
              </a:ext>
            </a:extLst>
          </p:cNvPr>
          <p:cNvSpPr/>
          <p:nvPr/>
        </p:nvSpPr>
        <p:spPr>
          <a:xfrm>
            <a:off x="9674735" y="4957620"/>
            <a:ext cx="1825370" cy="1244942"/>
          </a:xfrm>
          <a:prstGeom prst="wedgeEllipseCallout">
            <a:avLst>
              <a:gd name="adj1" fmla="val -96969"/>
              <a:gd name="adj2" fmla="val 73307"/>
            </a:avLst>
          </a:prstGeom>
          <a:solidFill>
            <a:srgbClr val="41858E"/>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err="1"/>
              <a:t>Kontaktformular</a:t>
            </a:r>
            <a:endParaRPr lang="en-GB" sz="1170" dirty="0"/>
          </a:p>
        </p:txBody>
      </p:sp>
      <p:sp>
        <p:nvSpPr>
          <p:cNvPr id="9" name="Rectangle 8">
            <a:extLst>
              <a:ext uri="{FF2B5EF4-FFF2-40B4-BE49-F238E27FC236}">
                <a16:creationId xmlns:a16="http://schemas.microsoft.com/office/drawing/2014/main" id="{F33C1A65-AA8E-494C-8002-4ABFB15B0766}"/>
              </a:ext>
            </a:extLst>
          </p:cNvPr>
          <p:cNvSpPr/>
          <p:nvPr/>
        </p:nvSpPr>
        <p:spPr>
          <a:xfrm>
            <a:off x="0" y="15240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Schlüsselrollen</a:t>
            </a:r>
            <a:endParaRPr lang="en-US" b="1" dirty="0"/>
          </a:p>
        </p:txBody>
      </p:sp>
    </p:spTree>
    <p:extLst>
      <p:ext uri="{BB962C8B-B14F-4D97-AF65-F5344CB8AC3E}">
        <p14:creationId xmlns:p14="http://schemas.microsoft.com/office/powerpoint/2010/main" val="271148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E3DE0-9356-4517-A9B8-03075B7023D6}"/>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E6697ADA-79C9-44E6-9CFC-37F0188E7D59}"/>
              </a:ext>
            </a:extLst>
          </p:cNvPr>
          <p:cNvPicPr/>
          <p:nvPr/>
        </p:nvPicPr>
        <p:blipFill rotWithShape="1">
          <a:blip r:embed="rId3"/>
          <a:srcRect l="13826" t="1654" r="952" b="9946"/>
          <a:stretch/>
        </p:blipFill>
        <p:spPr bwMode="auto">
          <a:xfrm>
            <a:off x="0" y="0"/>
            <a:ext cx="6324600" cy="4267200"/>
          </a:xfrm>
          <a:prstGeom prst="rect">
            <a:avLst/>
          </a:prstGeom>
          <a:ln>
            <a:noFill/>
          </a:ln>
          <a:extLst>
            <a:ext uri="{53640926-AAD7-44D8-BBD7-CCE9431645EC}">
              <a14:shadowObscured xmlns:a14="http://schemas.microsoft.com/office/drawing/2010/main"/>
            </a:ext>
          </a:extLst>
        </p:spPr>
      </p:pic>
      <p:sp>
        <p:nvSpPr>
          <p:cNvPr id="6" name="Arrow: Left 5">
            <a:extLst>
              <a:ext uri="{FF2B5EF4-FFF2-40B4-BE49-F238E27FC236}">
                <a16:creationId xmlns:a16="http://schemas.microsoft.com/office/drawing/2014/main" id="{C508D6AC-2771-482B-8ED3-380E044EAF29}"/>
              </a:ext>
            </a:extLst>
          </p:cNvPr>
          <p:cNvSpPr/>
          <p:nvPr/>
        </p:nvSpPr>
        <p:spPr>
          <a:xfrm>
            <a:off x="5775960" y="960439"/>
            <a:ext cx="1143000" cy="9144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Content Placeholder 6">
            <a:extLst>
              <a:ext uri="{FF2B5EF4-FFF2-40B4-BE49-F238E27FC236}">
                <a16:creationId xmlns:a16="http://schemas.microsoft.com/office/drawing/2014/main" id="{FA58A80F-85CF-4FA2-B409-078B2FE7A652}"/>
              </a:ext>
            </a:extLst>
          </p:cNvPr>
          <p:cNvPicPr>
            <a:picLocks noGrp="1"/>
          </p:cNvPicPr>
          <p:nvPr>
            <p:ph idx="1"/>
          </p:nvPr>
        </p:nvPicPr>
        <p:blipFill rotWithShape="1">
          <a:blip r:embed="rId4"/>
          <a:srcRect l="13295" t="709" b="5219"/>
          <a:stretch/>
        </p:blipFill>
        <p:spPr bwMode="auto">
          <a:xfrm>
            <a:off x="1905000" y="2124221"/>
            <a:ext cx="7416042" cy="452596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0A71F117-AB96-4B7B-94FD-234F255285EF}"/>
              </a:ext>
            </a:extLst>
          </p:cNvPr>
          <p:cNvPicPr/>
          <p:nvPr/>
        </p:nvPicPr>
        <p:blipFill rotWithShape="1">
          <a:blip r:embed="rId5"/>
          <a:srcRect l="13161" t="1183" b="4747"/>
          <a:stretch/>
        </p:blipFill>
        <p:spPr bwMode="auto">
          <a:xfrm>
            <a:off x="6262370" y="3025458"/>
            <a:ext cx="5624830" cy="3874107"/>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B68C87DF-7F1F-48CE-B000-61E9A519C36E}"/>
              </a:ext>
            </a:extLst>
          </p:cNvPr>
          <p:cNvPicPr>
            <a:picLocks noChangeAspect="1"/>
          </p:cNvPicPr>
          <p:nvPr/>
        </p:nvPicPr>
        <p:blipFill rotWithShape="1">
          <a:blip r:embed="rId6"/>
          <a:srcRect l="25000" t="998" r="23719" b="8974"/>
          <a:stretch/>
        </p:blipFill>
        <p:spPr>
          <a:xfrm>
            <a:off x="7108883" y="15557"/>
            <a:ext cx="6096000" cy="6019801"/>
          </a:xfrm>
          <a:prstGeom prst="rect">
            <a:avLst/>
          </a:prstGeom>
        </p:spPr>
      </p:pic>
    </p:spTree>
    <p:extLst>
      <p:ext uri="{BB962C8B-B14F-4D97-AF65-F5344CB8AC3E}">
        <p14:creationId xmlns:p14="http://schemas.microsoft.com/office/powerpoint/2010/main" val="295950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5005" y="5715000"/>
            <a:ext cx="10698480" cy="1143000"/>
          </a:xfrm>
        </p:spPr>
        <p:txBody>
          <a:bodyPr/>
          <a:lstStyle/>
          <a:p>
            <a:r>
              <a:rPr lang="en-US" dirty="0" err="1"/>
              <a:t>Zeitplanung</a:t>
            </a:r>
            <a:endParaRPr lang="en-US" dirty="0"/>
          </a:p>
        </p:txBody>
      </p:sp>
      <p:grpSp>
        <p:nvGrpSpPr>
          <p:cNvPr id="4" name="Group 3"/>
          <p:cNvGrpSpPr/>
          <p:nvPr/>
        </p:nvGrpSpPr>
        <p:grpSpPr>
          <a:xfrm>
            <a:off x="512944" y="3071900"/>
            <a:ext cx="996887" cy="1205338"/>
            <a:chOff x="1193241" y="2135150"/>
            <a:chExt cx="845888" cy="1309762"/>
          </a:xfrm>
          <a:solidFill>
            <a:srgbClr val="669900"/>
          </a:solidFill>
        </p:grpSpPr>
        <p:sp>
          <p:nvSpPr>
            <p:cNvPr id="5" name="Rounded Rectangle 4"/>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TF establishment</a:t>
              </a:r>
            </a:p>
            <a:p>
              <a:pPr algn="ctr" defTabSz="390049">
                <a:spcBef>
                  <a:spcPct val="0"/>
                </a:spcBef>
                <a:spcAft>
                  <a:spcPct val="35000"/>
                </a:spcAft>
              </a:pPr>
              <a:r>
                <a:rPr lang="en-US" sz="1170" dirty="0"/>
                <a:t>Proforest Preparatory Report</a:t>
              </a:r>
            </a:p>
            <a:p>
              <a:pPr algn="ctr" defTabSz="390049">
                <a:lnSpc>
                  <a:spcPct val="90000"/>
                </a:lnSpc>
                <a:spcBef>
                  <a:spcPct val="0"/>
                </a:spcBef>
                <a:spcAft>
                  <a:spcPct val="35000"/>
                </a:spcAft>
              </a:pPr>
              <a:endParaRPr lang="en-US" sz="1170" dirty="0"/>
            </a:p>
          </p:txBody>
        </p:sp>
      </p:grpSp>
      <p:grpSp>
        <p:nvGrpSpPr>
          <p:cNvPr id="9" name="Group 8"/>
          <p:cNvGrpSpPr/>
          <p:nvPr/>
        </p:nvGrpSpPr>
        <p:grpSpPr>
          <a:xfrm>
            <a:off x="1606534" y="3079292"/>
            <a:ext cx="996887" cy="1205338"/>
            <a:chOff x="1193241" y="2135150"/>
            <a:chExt cx="845888" cy="1309762"/>
          </a:xfrm>
          <a:solidFill>
            <a:srgbClr val="669900"/>
          </a:solidFill>
        </p:grpSpPr>
        <p:sp>
          <p:nvSpPr>
            <p:cNvPr id="10" name="Rounded Rectangle 9"/>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lnSpc>
                  <a:spcPct val="90000"/>
                </a:lnSpc>
                <a:spcBef>
                  <a:spcPct val="0"/>
                </a:spcBef>
                <a:spcAft>
                  <a:spcPct val="35000"/>
                </a:spcAft>
              </a:pPr>
              <a:endParaRPr lang="en-US" sz="1170" dirty="0"/>
            </a:p>
            <a:p>
              <a:pPr algn="ctr" defTabSz="390049">
                <a:lnSpc>
                  <a:spcPct val="90000"/>
                </a:lnSpc>
                <a:spcBef>
                  <a:spcPct val="0"/>
                </a:spcBef>
                <a:spcAft>
                  <a:spcPct val="35000"/>
                </a:spcAft>
              </a:pPr>
              <a:r>
                <a:rPr lang="en-US" sz="1170" dirty="0"/>
                <a:t>First TF </a:t>
              </a:r>
              <a:br>
                <a:rPr lang="en-US" sz="1170" dirty="0"/>
              </a:br>
              <a:r>
                <a:rPr lang="en-US" sz="1170" dirty="0"/>
                <a:t>Meeting in KL </a:t>
              </a:r>
            </a:p>
            <a:p>
              <a:pPr algn="ctr" defTabSz="390049">
                <a:lnSpc>
                  <a:spcPct val="90000"/>
                </a:lnSpc>
                <a:spcBef>
                  <a:spcPct val="0"/>
                </a:spcBef>
                <a:spcAft>
                  <a:spcPct val="35000"/>
                </a:spcAft>
              </a:pPr>
              <a:endParaRPr lang="en-US" sz="1170" dirty="0"/>
            </a:p>
          </p:txBody>
        </p:sp>
      </p:grpSp>
      <p:grpSp>
        <p:nvGrpSpPr>
          <p:cNvPr id="12" name="Group 11"/>
          <p:cNvGrpSpPr/>
          <p:nvPr/>
        </p:nvGrpSpPr>
        <p:grpSpPr>
          <a:xfrm>
            <a:off x="2700126" y="3075823"/>
            <a:ext cx="996887" cy="1205338"/>
            <a:chOff x="1193241" y="2135150"/>
            <a:chExt cx="845888" cy="1309762"/>
          </a:xfrm>
          <a:solidFill>
            <a:srgbClr val="669900"/>
          </a:solidFill>
        </p:grpSpPr>
        <p:sp>
          <p:nvSpPr>
            <p:cNvPr id="13" name="Rounded Rectangle 12"/>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1254884" y="2171726"/>
              <a:ext cx="72563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lnSpc>
                  <a:spcPct val="90000"/>
                </a:lnSpc>
                <a:spcBef>
                  <a:spcPct val="0"/>
                </a:spcBef>
                <a:spcAft>
                  <a:spcPct val="35000"/>
                </a:spcAft>
              </a:pPr>
              <a:r>
                <a:rPr lang="en-US" sz="1170" dirty="0"/>
                <a:t>Draft 1 at 2</a:t>
              </a:r>
              <a:r>
                <a:rPr lang="en-US" sz="1170" baseline="30000" dirty="0"/>
                <a:t>nd</a:t>
              </a:r>
              <a:r>
                <a:rPr lang="en-US" sz="1170" dirty="0"/>
                <a:t> TF Meeting in Jakarta</a:t>
              </a:r>
            </a:p>
          </p:txBody>
        </p:sp>
      </p:grpSp>
      <p:grpSp>
        <p:nvGrpSpPr>
          <p:cNvPr id="20" name="Group 19"/>
          <p:cNvGrpSpPr/>
          <p:nvPr/>
        </p:nvGrpSpPr>
        <p:grpSpPr>
          <a:xfrm>
            <a:off x="3789811" y="3079293"/>
            <a:ext cx="996887" cy="1205338"/>
            <a:chOff x="1193241" y="2135150"/>
            <a:chExt cx="845888" cy="1309762"/>
          </a:xfrm>
          <a:solidFill>
            <a:srgbClr val="669900"/>
          </a:solidFill>
        </p:grpSpPr>
        <p:sp>
          <p:nvSpPr>
            <p:cNvPr id="21" name="Rounded Rectangle 20"/>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ounded Rectangle 4"/>
            <p:cNvSpPr/>
            <p:nvPr/>
          </p:nvSpPr>
          <p:spPr>
            <a:xfrm>
              <a:off x="1245667" y="2171725"/>
              <a:ext cx="74111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1</a:t>
              </a:r>
              <a:r>
                <a:rPr lang="en-US" sz="1170" baseline="30000" dirty="0"/>
                <a:t>st</a:t>
              </a:r>
              <a:r>
                <a:rPr lang="en-US" sz="1170" dirty="0"/>
                <a:t> Public consultation incl. workshops </a:t>
              </a:r>
            </a:p>
          </p:txBody>
        </p:sp>
      </p:grpSp>
      <p:grpSp>
        <p:nvGrpSpPr>
          <p:cNvPr id="23" name="Group 22"/>
          <p:cNvGrpSpPr/>
          <p:nvPr/>
        </p:nvGrpSpPr>
        <p:grpSpPr>
          <a:xfrm>
            <a:off x="4883403" y="3086684"/>
            <a:ext cx="996887" cy="1205338"/>
            <a:chOff x="1193241" y="2135150"/>
            <a:chExt cx="845888" cy="1309762"/>
          </a:xfrm>
          <a:solidFill>
            <a:srgbClr val="669900"/>
          </a:solidFill>
        </p:grpSpPr>
        <p:sp>
          <p:nvSpPr>
            <p:cNvPr id="24" name="Rounded Rectangle 23"/>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1254884" y="2159924"/>
              <a:ext cx="725635"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Comments collation and analysis  TF3 in Bali </a:t>
              </a:r>
            </a:p>
          </p:txBody>
        </p:sp>
      </p:grpSp>
      <p:grpSp>
        <p:nvGrpSpPr>
          <p:cNvPr id="29" name="Group 28"/>
          <p:cNvGrpSpPr/>
          <p:nvPr/>
        </p:nvGrpSpPr>
        <p:grpSpPr>
          <a:xfrm>
            <a:off x="5983957" y="3090153"/>
            <a:ext cx="996887" cy="1205338"/>
            <a:chOff x="1193241" y="2135150"/>
            <a:chExt cx="845888" cy="1309762"/>
          </a:xfrm>
        </p:grpSpPr>
        <p:sp>
          <p:nvSpPr>
            <p:cNvPr id="30" name="Rounded Rectangle 29"/>
            <p:cNvSpPr/>
            <p:nvPr/>
          </p:nvSpPr>
          <p:spPr>
            <a:xfrm>
              <a:off x="1193241" y="2135150"/>
              <a:ext cx="845888" cy="1309762"/>
            </a:xfrm>
            <a:prstGeom prst="roundRect">
              <a:avLst>
                <a:gd name="adj" fmla="val 10000"/>
              </a:avLst>
            </a:prstGeom>
            <a:solidFill>
              <a:srgbClr val="66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1218016" y="2171727"/>
              <a:ext cx="796338" cy="12602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2nd Public consultation incl. workshops</a:t>
              </a:r>
            </a:p>
          </p:txBody>
        </p:sp>
      </p:grpSp>
      <p:grpSp>
        <p:nvGrpSpPr>
          <p:cNvPr id="35" name="Group 34"/>
          <p:cNvGrpSpPr/>
          <p:nvPr/>
        </p:nvGrpSpPr>
        <p:grpSpPr>
          <a:xfrm>
            <a:off x="7066691" y="3086683"/>
            <a:ext cx="996887" cy="1205338"/>
            <a:chOff x="1193241" y="2135150"/>
            <a:chExt cx="845888" cy="1309762"/>
          </a:xfrm>
          <a:solidFill>
            <a:srgbClr val="669900"/>
          </a:solidFill>
        </p:grpSpPr>
        <p:sp>
          <p:nvSpPr>
            <p:cNvPr id="36" name="Rounded Rectangle 35"/>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Comments collation and analysis at TF4 in KL </a:t>
              </a:r>
            </a:p>
          </p:txBody>
        </p:sp>
      </p:grpSp>
      <p:grpSp>
        <p:nvGrpSpPr>
          <p:cNvPr id="38" name="Group 37"/>
          <p:cNvGrpSpPr/>
          <p:nvPr/>
        </p:nvGrpSpPr>
        <p:grpSpPr>
          <a:xfrm>
            <a:off x="8149432" y="3094075"/>
            <a:ext cx="996887" cy="1205338"/>
            <a:chOff x="1193241" y="2135150"/>
            <a:chExt cx="845888" cy="1309762"/>
          </a:xfrm>
          <a:solidFill>
            <a:srgbClr val="669900"/>
          </a:solidFill>
        </p:grpSpPr>
        <p:sp>
          <p:nvSpPr>
            <p:cNvPr id="39" name="Rounded Rectangle 38"/>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Field testing and final draft submitted by TF to SG</a:t>
              </a:r>
            </a:p>
          </p:txBody>
        </p:sp>
      </p:grpSp>
      <p:grpSp>
        <p:nvGrpSpPr>
          <p:cNvPr id="41" name="Group 40"/>
          <p:cNvGrpSpPr/>
          <p:nvPr/>
        </p:nvGrpSpPr>
        <p:grpSpPr>
          <a:xfrm>
            <a:off x="9232162" y="3101466"/>
            <a:ext cx="996887" cy="1205338"/>
            <a:chOff x="1193241" y="2135150"/>
            <a:chExt cx="845888" cy="1309762"/>
          </a:xfrm>
          <a:solidFill>
            <a:srgbClr val="669900"/>
          </a:solidFill>
        </p:grpSpPr>
        <p:sp>
          <p:nvSpPr>
            <p:cNvPr id="42" name="Rounded Rectangle 41"/>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1218016" y="2171727"/>
              <a:ext cx="796338"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Final draft submitted to </a:t>
              </a:r>
              <a:r>
                <a:rPr lang="en-US" sz="1170" dirty="0" err="1"/>
                <a:t>BoG</a:t>
              </a:r>
              <a:r>
                <a:rPr lang="en-US" sz="1170" dirty="0"/>
                <a:t> for endorsement</a:t>
              </a:r>
            </a:p>
          </p:txBody>
        </p:sp>
      </p:grpSp>
      <p:grpSp>
        <p:nvGrpSpPr>
          <p:cNvPr id="44" name="Group 43"/>
          <p:cNvGrpSpPr/>
          <p:nvPr/>
        </p:nvGrpSpPr>
        <p:grpSpPr>
          <a:xfrm>
            <a:off x="10325754" y="3108858"/>
            <a:ext cx="996887" cy="1205338"/>
            <a:chOff x="1193241" y="2135150"/>
            <a:chExt cx="845888" cy="1309762"/>
          </a:xfrm>
          <a:solidFill>
            <a:srgbClr val="669900"/>
          </a:solidFill>
        </p:grpSpPr>
        <p:sp>
          <p:nvSpPr>
            <p:cNvPr id="45" name="Rounded Rectangle 44"/>
            <p:cNvSpPr/>
            <p:nvPr/>
          </p:nvSpPr>
          <p:spPr>
            <a:xfrm>
              <a:off x="1193241" y="2135150"/>
              <a:ext cx="845888" cy="1309762"/>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1264101" y="2171727"/>
              <a:ext cx="716043" cy="12602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3433" tIns="33433" rIns="33433" bIns="33433" numCol="1" spcCol="1270" anchor="ctr" anchorCtr="0">
              <a:noAutofit/>
            </a:bodyPr>
            <a:lstStyle/>
            <a:p>
              <a:pPr algn="ctr" defTabSz="390049">
                <a:spcBef>
                  <a:spcPct val="0"/>
                </a:spcBef>
                <a:spcAft>
                  <a:spcPct val="35000"/>
                </a:spcAft>
              </a:pPr>
              <a:r>
                <a:rPr lang="en-US" sz="1170" dirty="0"/>
                <a:t>New P&amp;C voted in at 2018 GA</a:t>
              </a:r>
            </a:p>
          </p:txBody>
        </p:sp>
      </p:grpSp>
      <p:grpSp>
        <p:nvGrpSpPr>
          <p:cNvPr id="96" name="Group 95"/>
          <p:cNvGrpSpPr/>
          <p:nvPr/>
        </p:nvGrpSpPr>
        <p:grpSpPr>
          <a:xfrm>
            <a:off x="521380" y="2286229"/>
            <a:ext cx="10764332" cy="185106"/>
            <a:chOff x="534749" y="2383938"/>
            <a:chExt cx="11040340" cy="189852"/>
          </a:xfrm>
        </p:grpSpPr>
        <p:cxnSp>
          <p:nvCxnSpPr>
            <p:cNvPr id="79" name="Straight Connector 78"/>
            <p:cNvCxnSpPr/>
            <p:nvPr/>
          </p:nvCxnSpPr>
          <p:spPr>
            <a:xfrm>
              <a:off x="534749" y="2383938"/>
              <a:ext cx="11040340" cy="0"/>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1055013"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2198013"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33137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3932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5545371"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6520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7758799"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88745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10017585"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11106156" y="2391992"/>
              <a:ext cx="1" cy="181798"/>
            </a:xfrm>
            <a:prstGeom prst="line">
              <a:avLst/>
            </a:prstGeom>
            <a:ln>
              <a:solidFill>
                <a:srgbClr val="669900"/>
              </a:solidFill>
            </a:ln>
          </p:spPr>
          <p:style>
            <a:lnRef idx="2">
              <a:schemeClr val="accent1"/>
            </a:lnRef>
            <a:fillRef idx="0">
              <a:schemeClr val="accent1"/>
            </a:fillRef>
            <a:effectRef idx="1">
              <a:schemeClr val="accent1"/>
            </a:effectRef>
            <a:fontRef idx="minor">
              <a:schemeClr val="tx1"/>
            </a:fontRef>
          </p:style>
        </p:cxnSp>
      </p:grpSp>
      <p:sp>
        <p:nvSpPr>
          <p:cNvPr id="97" name="Right Arrow 4"/>
          <p:cNvSpPr/>
          <p:nvPr/>
        </p:nvSpPr>
        <p:spPr>
          <a:xfrm>
            <a:off x="1786631" y="2584331"/>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May 2017</a:t>
            </a:r>
          </a:p>
        </p:txBody>
      </p:sp>
      <p:sp>
        <p:nvSpPr>
          <p:cNvPr id="98" name="Right Arrow 4"/>
          <p:cNvSpPr/>
          <p:nvPr/>
        </p:nvSpPr>
        <p:spPr>
          <a:xfrm>
            <a:off x="2895673" y="25701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July 2017</a:t>
            </a:r>
          </a:p>
        </p:txBody>
      </p:sp>
      <p:sp>
        <p:nvSpPr>
          <p:cNvPr id="99" name="Right Arrow 4"/>
          <p:cNvSpPr/>
          <p:nvPr/>
        </p:nvSpPr>
        <p:spPr>
          <a:xfrm>
            <a:off x="3865878"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Sept/Oct 2017</a:t>
            </a:r>
          </a:p>
        </p:txBody>
      </p:sp>
      <p:sp>
        <p:nvSpPr>
          <p:cNvPr id="100" name="Right Arrow 4"/>
          <p:cNvSpPr/>
          <p:nvPr/>
        </p:nvSpPr>
        <p:spPr>
          <a:xfrm>
            <a:off x="5022358"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Nov 2017</a:t>
            </a:r>
          </a:p>
        </p:txBody>
      </p:sp>
      <p:sp>
        <p:nvSpPr>
          <p:cNvPr id="101" name="Right Arrow 4"/>
          <p:cNvSpPr/>
          <p:nvPr/>
        </p:nvSpPr>
        <p:spPr>
          <a:xfrm>
            <a:off x="6085420" y="25457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Feb 2018</a:t>
            </a:r>
          </a:p>
        </p:txBody>
      </p:sp>
      <p:sp>
        <p:nvSpPr>
          <p:cNvPr id="102" name="Right Arrow 4"/>
          <p:cNvSpPr/>
          <p:nvPr/>
        </p:nvSpPr>
        <p:spPr>
          <a:xfrm>
            <a:off x="7124219" y="2545734"/>
            <a:ext cx="777290"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March 2018</a:t>
            </a:r>
          </a:p>
        </p:txBody>
      </p:sp>
      <p:sp>
        <p:nvSpPr>
          <p:cNvPr id="103" name="Right Arrow 4"/>
          <p:cNvSpPr/>
          <p:nvPr/>
        </p:nvSpPr>
        <p:spPr>
          <a:xfrm>
            <a:off x="8384857" y="2537979"/>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May 2018</a:t>
            </a:r>
          </a:p>
        </p:txBody>
      </p:sp>
      <p:sp>
        <p:nvSpPr>
          <p:cNvPr id="104" name="Right Arrow 4"/>
          <p:cNvSpPr/>
          <p:nvPr/>
        </p:nvSpPr>
        <p:spPr>
          <a:xfrm>
            <a:off x="9421461" y="251181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June 2018</a:t>
            </a:r>
          </a:p>
        </p:txBody>
      </p:sp>
      <p:sp>
        <p:nvSpPr>
          <p:cNvPr id="105" name="Right Arrow 4"/>
          <p:cNvSpPr/>
          <p:nvPr/>
        </p:nvSpPr>
        <p:spPr>
          <a:xfrm>
            <a:off x="10520862" y="2505650"/>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Nov 2018</a:t>
            </a:r>
          </a:p>
        </p:txBody>
      </p:sp>
      <p:sp>
        <p:nvSpPr>
          <p:cNvPr id="84" name="Right Arrow 4"/>
          <p:cNvSpPr/>
          <p:nvPr/>
        </p:nvSpPr>
        <p:spPr>
          <a:xfrm>
            <a:off x="723569" y="2570134"/>
            <a:ext cx="732265" cy="3654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216694">
              <a:lnSpc>
                <a:spcPct val="90000"/>
              </a:lnSpc>
              <a:spcBef>
                <a:spcPct val="0"/>
              </a:spcBef>
              <a:spcAft>
                <a:spcPct val="35000"/>
              </a:spcAft>
            </a:pPr>
            <a:r>
              <a:rPr lang="en-US" sz="1073" b="1" dirty="0">
                <a:solidFill>
                  <a:srgbClr val="2A958E"/>
                </a:solidFill>
              </a:rPr>
              <a:t>April 2017</a:t>
            </a:r>
          </a:p>
        </p:txBody>
      </p:sp>
      <p:pic>
        <p:nvPicPr>
          <p:cNvPr id="7" name="Picture 6"/>
          <p:cNvPicPr>
            <a:picLocks noChangeAspect="1"/>
          </p:cNvPicPr>
          <p:nvPr/>
        </p:nvPicPr>
        <p:blipFill>
          <a:blip r:embed="rId3"/>
          <a:stretch>
            <a:fillRect/>
          </a:stretch>
        </p:blipFill>
        <p:spPr>
          <a:xfrm>
            <a:off x="771609" y="4322744"/>
            <a:ext cx="514057" cy="519343"/>
          </a:xfrm>
          <a:prstGeom prst="rect">
            <a:avLst/>
          </a:prstGeom>
        </p:spPr>
      </p:pic>
      <p:pic>
        <p:nvPicPr>
          <p:cNvPr id="106" name="Picture 105"/>
          <p:cNvPicPr>
            <a:picLocks noChangeAspect="1"/>
          </p:cNvPicPr>
          <p:nvPr/>
        </p:nvPicPr>
        <p:blipFill>
          <a:blip r:embed="rId3"/>
          <a:stretch>
            <a:fillRect/>
          </a:stretch>
        </p:blipFill>
        <p:spPr>
          <a:xfrm>
            <a:off x="1786631" y="4328621"/>
            <a:ext cx="514057" cy="519343"/>
          </a:xfrm>
          <a:prstGeom prst="rect">
            <a:avLst/>
          </a:prstGeom>
        </p:spPr>
      </p:pic>
      <p:sp>
        <p:nvSpPr>
          <p:cNvPr id="15" name="Speech Bubble: Oval 14"/>
          <p:cNvSpPr/>
          <p:nvPr/>
        </p:nvSpPr>
        <p:spPr>
          <a:xfrm>
            <a:off x="4283466" y="5065146"/>
            <a:ext cx="1825370" cy="1244942"/>
          </a:xfrm>
          <a:prstGeom prst="wedgeEllipseCallout">
            <a:avLst>
              <a:gd name="adj1" fmla="val -57121"/>
              <a:gd name="adj2" fmla="val -117828"/>
            </a:avLst>
          </a:prstGeom>
          <a:solidFill>
            <a:srgbClr val="41858E"/>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Draft 1 &amp; ‘SH Considerations’</a:t>
            </a:r>
          </a:p>
        </p:txBody>
      </p:sp>
      <p:sp>
        <p:nvSpPr>
          <p:cNvPr id="58" name="Speech Bubble: Oval 57"/>
          <p:cNvSpPr/>
          <p:nvPr/>
        </p:nvSpPr>
        <p:spPr>
          <a:xfrm>
            <a:off x="1261067" y="471158"/>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1</a:t>
            </a:r>
          </a:p>
          <a:p>
            <a:pPr algn="ctr"/>
            <a:r>
              <a:rPr lang="en-GB" sz="1170" dirty="0"/>
              <a:t>telcon</a:t>
            </a:r>
          </a:p>
        </p:txBody>
      </p:sp>
      <p:sp>
        <p:nvSpPr>
          <p:cNvPr id="60" name="Speech Bubble: Oval 59"/>
          <p:cNvSpPr/>
          <p:nvPr/>
        </p:nvSpPr>
        <p:spPr>
          <a:xfrm>
            <a:off x="4139185" y="508482"/>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3</a:t>
            </a:r>
          </a:p>
          <a:p>
            <a:pPr algn="ctr"/>
            <a:r>
              <a:rPr lang="en-GB" sz="1170" dirty="0"/>
              <a:t>telcon </a:t>
            </a:r>
          </a:p>
        </p:txBody>
      </p:sp>
      <p:sp>
        <p:nvSpPr>
          <p:cNvPr id="61" name="Speech Bubble: Oval 60"/>
          <p:cNvSpPr/>
          <p:nvPr/>
        </p:nvSpPr>
        <p:spPr>
          <a:xfrm>
            <a:off x="5880290" y="554897"/>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4</a:t>
            </a:r>
          </a:p>
          <a:p>
            <a:pPr algn="ctr"/>
            <a:r>
              <a:rPr lang="en-GB" sz="1170" dirty="0"/>
              <a:t>RT </a:t>
            </a:r>
          </a:p>
        </p:txBody>
      </p:sp>
      <p:sp>
        <p:nvSpPr>
          <p:cNvPr id="62" name="Speech Bubble: Oval 61"/>
          <p:cNvSpPr/>
          <p:nvPr/>
        </p:nvSpPr>
        <p:spPr>
          <a:xfrm>
            <a:off x="8063578" y="550601"/>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5</a:t>
            </a:r>
          </a:p>
          <a:p>
            <a:pPr algn="ctr"/>
            <a:r>
              <a:rPr lang="en-GB" sz="1170" dirty="0"/>
              <a:t>telcon </a:t>
            </a:r>
          </a:p>
        </p:txBody>
      </p:sp>
      <p:sp>
        <p:nvSpPr>
          <p:cNvPr id="59" name="Speech Bubble: Oval 58"/>
          <p:cNvSpPr/>
          <p:nvPr/>
        </p:nvSpPr>
        <p:spPr>
          <a:xfrm>
            <a:off x="2700126" y="471158"/>
            <a:ext cx="1439059" cy="1143001"/>
          </a:xfrm>
          <a:prstGeom prst="wedgeEllipseCallout">
            <a:avLst>
              <a:gd name="adj1" fmla="val -62425"/>
              <a:gd name="adj2" fmla="val 100791"/>
            </a:avLst>
          </a:prstGeom>
          <a:solidFill>
            <a:schemeClr val="accent6">
              <a:lumMod val="75000"/>
            </a:schemeClr>
          </a:solidFill>
          <a:ln>
            <a:solidFill>
              <a:srgbClr val="2A95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70" dirty="0"/>
              <a:t>SG Briefing 2</a:t>
            </a:r>
          </a:p>
          <a:p>
            <a:pPr algn="ctr"/>
            <a:r>
              <a:rPr lang="en-GB" sz="1170" dirty="0"/>
              <a:t>EURT</a:t>
            </a:r>
          </a:p>
        </p:txBody>
      </p:sp>
      <p:pic>
        <p:nvPicPr>
          <p:cNvPr id="64" name="Picture 63"/>
          <p:cNvPicPr>
            <a:picLocks noChangeAspect="1"/>
          </p:cNvPicPr>
          <p:nvPr/>
        </p:nvPicPr>
        <p:blipFill>
          <a:blip r:embed="rId3"/>
          <a:stretch>
            <a:fillRect/>
          </a:stretch>
        </p:blipFill>
        <p:spPr>
          <a:xfrm>
            <a:off x="1192843" y="1645515"/>
            <a:ext cx="514057" cy="519343"/>
          </a:xfrm>
          <a:prstGeom prst="rect">
            <a:avLst/>
          </a:prstGeom>
        </p:spPr>
      </p:pic>
      <p:pic>
        <p:nvPicPr>
          <p:cNvPr id="65" name="Picture 64"/>
          <p:cNvPicPr>
            <a:picLocks noChangeAspect="1"/>
          </p:cNvPicPr>
          <p:nvPr/>
        </p:nvPicPr>
        <p:blipFill>
          <a:blip r:embed="rId3"/>
          <a:stretch>
            <a:fillRect/>
          </a:stretch>
        </p:blipFill>
        <p:spPr>
          <a:xfrm>
            <a:off x="2603421" y="1645515"/>
            <a:ext cx="514057" cy="519343"/>
          </a:xfrm>
          <a:prstGeom prst="rect">
            <a:avLst/>
          </a:prstGeom>
        </p:spPr>
      </p:pic>
      <p:pic>
        <p:nvPicPr>
          <p:cNvPr id="66" name="Picture 65">
            <a:extLst>
              <a:ext uri="{FF2B5EF4-FFF2-40B4-BE49-F238E27FC236}">
                <a16:creationId xmlns:a16="http://schemas.microsoft.com/office/drawing/2014/main" id="{CFCA40C8-75A7-4117-838A-0AC2B60AD800}"/>
              </a:ext>
            </a:extLst>
          </p:cNvPr>
          <p:cNvPicPr>
            <a:picLocks noChangeAspect="1"/>
          </p:cNvPicPr>
          <p:nvPr/>
        </p:nvPicPr>
        <p:blipFill>
          <a:blip r:embed="rId3"/>
          <a:stretch>
            <a:fillRect/>
          </a:stretch>
        </p:blipFill>
        <p:spPr>
          <a:xfrm>
            <a:off x="2905598" y="4322744"/>
            <a:ext cx="514057" cy="519343"/>
          </a:xfrm>
          <a:prstGeom prst="rect">
            <a:avLst/>
          </a:prstGeom>
        </p:spPr>
      </p:pic>
      <p:pic>
        <p:nvPicPr>
          <p:cNvPr id="67" name="Picture 66">
            <a:extLst>
              <a:ext uri="{FF2B5EF4-FFF2-40B4-BE49-F238E27FC236}">
                <a16:creationId xmlns:a16="http://schemas.microsoft.com/office/drawing/2014/main" id="{210F317E-5320-4458-997E-8221415B7977}"/>
              </a:ext>
            </a:extLst>
          </p:cNvPr>
          <p:cNvPicPr>
            <a:picLocks noChangeAspect="1"/>
          </p:cNvPicPr>
          <p:nvPr/>
        </p:nvPicPr>
        <p:blipFill>
          <a:blip r:embed="rId3"/>
          <a:stretch>
            <a:fillRect/>
          </a:stretch>
        </p:blipFill>
        <p:spPr>
          <a:xfrm>
            <a:off x="4554164" y="1671030"/>
            <a:ext cx="514057" cy="519343"/>
          </a:xfrm>
          <a:prstGeom prst="rect">
            <a:avLst/>
          </a:prstGeom>
        </p:spPr>
      </p:pic>
    </p:spTree>
    <p:extLst>
      <p:ext uri="{BB962C8B-B14F-4D97-AF65-F5344CB8AC3E}">
        <p14:creationId xmlns:p14="http://schemas.microsoft.com/office/powerpoint/2010/main" val="137332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4" y="45345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r>
              <a:rPr lang="en-US" b="1" baseline="30000" dirty="0"/>
              <a:t>st</a:t>
            </a:r>
            <a:r>
              <a:rPr lang="en-US" b="1" dirty="0"/>
              <a:t> öffentliche </a:t>
            </a:r>
            <a:r>
              <a:rPr lang="en-US" b="1" dirty="0" err="1"/>
              <a:t>Konsultationsphase</a:t>
            </a:r>
            <a:endParaRPr lang="en-US" b="1" dirty="0"/>
          </a:p>
        </p:txBody>
      </p:sp>
      <p:pic>
        <p:nvPicPr>
          <p:cNvPr id="5" name="Picture 4" descr="rspo TARDEMARK-09.png"/>
          <p:cNvPicPr>
            <a:picLocks noChangeAspect="1"/>
          </p:cNvPicPr>
          <p:nvPr/>
        </p:nvPicPr>
        <p:blipFill>
          <a:blip r:embed="rId3" cstate="print"/>
          <a:stretch>
            <a:fillRect/>
          </a:stretch>
        </p:blipFill>
        <p:spPr>
          <a:xfrm>
            <a:off x="304800" y="5947541"/>
            <a:ext cx="685800" cy="694668"/>
          </a:xfrm>
          <a:prstGeom prst="rect">
            <a:avLst/>
          </a:prstGeom>
        </p:spPr>
      </p:pic>
      <p:pic>
        <p:nvPicPr>
          <p:cNvPr id="8" name="Picture 7" descr="RSPO LOGO-04.png"/>
          <p:cNvPicPr>
            <a:picLocks noChangeAspect="1"/>
          </p:cNvPicPr>
          <p:nvPr/>
        </p:nvPicPr>
        <p:blipFill>
          <a:blip r:embed="rId4" cstate="print"/>
          <a:stretch>
            <a:fillRect/>
          </a:stretch>
        </p:blipFill>
        <p:spPr>
          <a:xfrm>
            <a:off x="9930618" y="6160377"/>
            <a:ext cx="1828800" cy="268996"/>
          </a:xfrm>
          <a:prstGeom prst="rect">
            <a:avLst/>
          </a:prstGeom>
        </p:spPr>
      </p:pic>
      <p:sp>
        <p:nvSpPr>
          <p:cNvPr id="22" name="Rectangle 21"/>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
        <p:nvSpPr>
          <p:cNvPr id="2" name="TextBox 1"/>
          <p:cNvSpPr txBox="1"/>
          <p:nvPr/>
        </p:nvSpPr>
        <p:spPr>
          <a:xfrm>
            <a:off x="1143000" y="1371600"/>
            <a:ext cx="9372600" cy="5262979"/>
          </a:xfrm>
          <a:prstGeom prst="rect">
            <a:avLst/>
          </a:prstGeom>
          <a:noFill/>
        </p:spPr>
        <p:txBody>
          <a:bodyPr wrap="square" rtlCol="0">
            <a:spAutoFit/>
          </a:bodyPr>
          <a:lstStyle/>
          <a:p>
            <a:pPr marL="1030686" lvl="1" indent="-457200">
              <a:buAutoNum type="arabicPeriod"/>
            </a:pPr>
            <a:r>
              <a:rPr lang="en-GB" dirty="0"/>
              <a:t>60 </a:t>
            </a:r>
            <a:r>
              <a:rPr lang="en-GB" dirty="0" err="1"/>
              <a:t>Tage</a:t>
            </a:r>
            <a:r>
              <a:rPr lang="en-GB" dirty="0"/>
              <a:t>: 01.09.-30.10.</a:t>
            </a:r>
          </a:p>
          <a:p>
            <a:pPr marL="1030686" lvl="1" indent="-457200">
              <a:buAutoNum type="arabicPeriod"/>
            </a:pPr>
            <a:r>
              <a:rPr lang="en-GB" dirty="0" err="1"/>
              <a:t>Dokumente</a:t>
            </a:r>
            <a:r>
              <a:rPr lang="en-GB" dirty="0"/>
              <a:t>:</a:t>
            </a:r>
          </a:p>
          <a:p>
            <a:pPr lvl="2"/>
            <a:r>
              <a:rPr lang="en-GB" dirty="0"/>
              <a:t>P&amp;C </a:t>
            </a:r>
            <a:r>
              <a:rPr lang="en-GB" dirty="0" err="1"/>
              <a:t>Entwurf</a:t>
            </a:r>
            <a:r>
              <a:rPr lang="en-GB" dirty="0"/>
              <a:t> 1 &amp; </a:t>
            </a:r>
            <a:r>
              <a:rPr lang="en-GB" dirty="0" err="1"/>
              <a:t>Onlineumfrage</a:t>
            </a:r>
            <a:endParaRPr lang="en-GB" dirty="0"/>
          </a:p>
          <a:p>
            <a:pPr lvl="2"/>
            <a:r>
              <a:rPr lang="en-GB" dirty="0"/>
              <a:t>‘Considerations for Smallholders’ </a:t>
            </a:r>
            <a:r>
              <a:rPr lang="en-GB" dirty="0" err="1"/>
              <a:t>als</a:t>
            </a:r>
            <a:r>
              <a:rPr lang="en-GB" dirty="0"/>
              <a:t> </a:t>
            </a:r>
            <a:r>
              <a:rPr lang="en-GB" dirty="0" err="1"/>
              <a:t>Kommentarformular</a:t>
            </a:r>
            <a:endParaRPr lang="en-GB" dirty="0"/>
          </a:p>
          <a:p>
            <a:pPr lvl="1"/>
            <a:r>
              <a:rPr lang="en-GB" dirty="0"/>
              <a:t>3. </a:t>
            </a:r>
            <a:r>
              <a:rPr lang="en-GB" dirty="0" err="1"/>
              <a:t>Physische</a:t>
            </a:r>
            <a:r>
              <a:rPr lang="en-GB" dirty="0"/>
              <a:t> </a:t>
            </a:r>
            <a:r>
              <a:rPr lang="en-GB" dirty="0" err="1"/>
              <a:t>Konsultationsworkshops</a:t>
            </a:r>
            <a:r>
              <a:rPr lang="en-GB" dirty="0"/>
              <a:t>:</a:t>
            </a:r>
          </a:p>
          <a:p>
            <a:pPr lvl="1"/>
            <a:r>
              <a:rPr lang="en-GB" dirty="0"/>
              <a:t>	öffentliche </a:t>
            </a:r>
            <a:r>
              <a:rPr lang="en-GB" dirty="0" err="1"/>
              <a:t>Konsultationsworkshops</a:t>
            </a:r>
            <a:endParaRPr lang="en-GB" dirty="0"/>
          </a:p>
          <a:p>
            <a:pPr lvl="1"/>
            <a:r>
              <a:rPr lang="en-GB" dirty="0"/>
              <a:t>	</a:t>
            </a:r>
            <a:r>
              <a:rPr lang="en-GB" dirty="0" err="1"/>
              <a:t>spezielle</a:t>
            </a:r>
            <a:r>
              <a:rPr lang="en-GB" dirty="0"/>
              <a:t> </a:t>
            </a:r>
            <a:r>
              <a:rPr lang="en-GB" dirty="0" err="1"/>
              <a:t>Veranstaltungen</a:t>
            </a:r>
            <a:r>
              <a:rPr lang="en-GB" dirty="0"/>
              <a:t> </a:t>
            </a:r>
            <a:r>
              <a:rPr lang="en-GB" dirty="0" err="1"/>
              <a:t>für</a:t>
            </a:r>
            <a:r>
              <a:rPr lang="en-GB" dirty="0"/>
              <a:t> </a:t>
            </a:r>
            <a:r>
              <a:rPr lang="en-GB" dirty="0" err="1"/>
              <a:t>Kleinbauern</a:t>
            </a:r>
            <a:r>
              <a:rPr lang="en-GB" dirty="0"/>
              <a:t> </a:t>
            </a:r>
            <a:r>
              <a:rPr lang="en-GB" dirty="0" err="1"/>
              <a:t>gepaart</a:t>
            </a:r>
            <a:r>
              <a:rPr lang="en-GB" dirty="0"/>
              <a:t> </a:t>
            </a:r>
            <a:r>
              <a:rPr lang="en-GB" dirty="0" err="1"/>
              <a:t>mit</a:t>
            </a:r>
            <a:r>
              <a:rPr lang="en-GB" dirty="0"/>
              <a:t> 			                 </a:t>
            </a:r>
            <a:r>
              <a:rPr lang="en-GB" dirty="0" err="1"/>
              <a:t>Konsultation</a:t>
            </a:r>
            <a:r>
              <a:rPr lang="en-GB" dirty="0"/>
              <a:t> </a:t>
            </a:r>
            <a:r>
              <a:rPr lang="en-GB" dirty="0" err="1"/>
              <a:t>über</a:t>
            </a:r>
            <a:r>
              <a:rPr lang="en-GB" dirty="0"/>
              <a:t> ‘SH NPP Guidance’</a:t>
            </a:r>
          </a:p>
          <a:p>
            <a:pPr lvl="1"/>
            <a:r>
              <a:rPr lang="en-GB" dirty="0"/>
              <a:t>	Outreach/Roadshow </a:t>
            </a:r>
            <a:r>
              <a:rPr lang="en-GB" dirty="0" err="1"/>
              <a:t>Veranstaltungen</a:t>
            </a:r>
            <a:endParaRPr lang="en-GB" dirty="0"/>
          </a:p>
          <a:p>
            <a:pPr marL="916386" lvl="1" indent="-342900">
              <a:buFont typeface="Arial" panose="020B0604020202020204" pitchFamily="34" charset="0"/>
              <a:buChar char="•"/>
            </a:pPr>
            <a:endParaRPr lang="en-GB" dirty="0"/>
          </a:p>
          <a:p>
            <a:r>
              <a:rPr lang="en-GB" dirty="0">
                <a:hlinkClick r:id="rId5"/>
              </a:rPr>
              <a:t>http://www.rspo.org/principles-and-criteria-review/1st-public-consultation-revised-rspo-principles-and-criteria</a:t>
            </a:r>
            <a:endParaRPr lang="en-GB" dirty="0"/>
          </a:p>
          <a:p>
            <a:endParaRPr lang="en-GB" dirty="0"/>
          </a:p>
          <a:p>
            <a:pPr marL="342900" indent="-342900">
              <a:buFont typeface="Arial" panose="020B0604020202020204" pitchFamily="34" charset="0"/>
              <a:buChar char="•"/>
            </a:pPr>
            <a:endParaRPr lang="en-MY" dirty="0"/>
          </a:p>
        </p:txBody>
      </p:sp>
    </p:spTree>
    <p:extLst>
      <p:ext uri="{BB962C8B-B14F-4D97-AF65-F5344CB8AC3E}">
        <p14:creationId xmlns:p14="http://schemas.microsoft.com/office/powerpoint/2010/main" val="132139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0259-95C9-4BD7-B694-2DADD8F47350}"/>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373E4DC-EEF4-42CB-9B35-0150DCBFEBF4}"/>
              </a:ext>
            </a:extLst>
          </p:cNvPr>
          <p:cNvPicPr>
            <a:picLocks noGrp="1"/>
          </p:cNvPicPr>
          <p:nvPr>
            <p:ph idx="1"/>
          </p:nvPr>
        </p:nvPicPr>
        <p:blipFill rotWithShape="1">
          <a:blip r:embed="rId3"/>
          <a:srcRect l="1064" r="-1" b="5456"/>
          <a:stretch/>
        </p:blipFill>
        <p:spPr bwMode="auto">
          <a:xfrm>
            <a:off x="-914400" y="6927"/>
            <a:ext cx="9906000" cy="5867400"/>
          </a:xfrm>
          <a:prstGeom prst="rect">
            <a:avLst/>
          </a:prstGeom>
          <a:ln>
            <a:noFill/>
          </a:ln>
          <a:extLst>
            <a:ext uri="{53640926-AAD7-44D8-BBD7-CCE9431645EC}">
              <a14:shadowObscured xmlns:a14="http://schemas.microsoft.com/office/drawing/2010/main"/>
            </a:ext>
          </a:extLst>
        </p:spPr>
      </p:pic>
      <p:sp>
        <p:nvSpPr>
          <p:cNvPr id="5" name="Arrow: Left 4">
            <a:extLst>
              <a:ext uri="{FF2B5EF4-FFF2-40B4-BE49-F238E27FC236}">
                <a16:creationId xmlns:a16="http://schemas.microsoft.com/office/drawing/2014/main" id="{0BBD1A91-092F-4C78-BF78-C88DD779BCE2}"/>
              </a:ext>
            </a:extLst>
          </p:cNvPr>
          <p:cNvSpPr/>
          <p:nvPr/>
        </p:nvSpPr>
        <p:spPr>
          <a:xfrm>
            <a:off x="7086600" y="3581400"/>
            <a:ext cx="1219200" cy="838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Left 5">
            <a:extLst>
              <a:ext uri="{FF2B5EF4-FFF2-40B4-BE49-F238E27FC236}">
                <a16:creationId xmlns:a16="http://schemas.microsoft.com/office/drawing/2014/main" id="{FCE14911-4F36-4111-9362-2F204EC784F2}"/>
              </a:ext>
            </a:extLst>
          </p:cNvPr>
          <p:cNvSpPr/>
          <p:nvPr/>
        </p:nvSpPr>
        <p:spPr>
          <a:xfrm>
            <a:off x="7086600" y="4800600"/>
            <a:ext cx="1219200" cy="8382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0AFC27D-6F5D-4249-A78B-B0DD0ABBC6B5}"/>
              </a:ext>
            </a:extLst>
          </p:cNvPr>
          <p:cNvPicPr/>
          <p:nvPr/>
        </p:nvPicPr>
        <p:blipFill rotWithShape="1">
          <a:blip r:embed="rId4"/>
          <a:srcRect l="15822" t="236" r="15976" b="4984"/>
          <a:stretch/>
        </p:blipFill>
        <p:spPr bwMode="auto">
          <a:xfrm>
            <a:off x="0" y="274639"/>
            <a:ext cx="10058400" cy="643096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6A4D9FA-F099-45CA-98AA-9CBACB9025AA}"/>
              </a:ext>
            </a:extLst>
          </p:cNvPr>
          <p:cNvPicPr/>
          <p:nvPr/>
        </p:nvPicPr>
        <p:blipFill rotWithShape="1">
          <a:blip r:embed="rId5"/>
          <a:srcRect l="16353" r="16375" b="7583"/>
          <a:stretch/>
        </p:blipFill>
        <p:spPr bwMode="auto">
          <a:xfrm>
            <a:off x="0" y="291956"/>
            <a:ext cx="10287000" cy="668135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26CDB1E2-4504-4262-A15D-1BA9C60259C3}"/>
              </a:ext>
            </a:extLst>
          </p:cNvPr>
          <p:cNvPicPr/>
          <p:nvPr/>
        </p:nvPicPr>
        <p:blipFill rotWithShape="1">
          <a:blip r:embed="rId6"/>
          <a:srcRect l="14625" r="17173" b="5457"/>
          <a:stretch/>
        </p:blipFill>
        <p:spPr bwMode="auto">
          <a:xfrm>
            <a:off x="129540" y="319665"/>
            <a:ext cx="10233660" cy="6653646"/>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EB8EA070-3792-4868-8632-A8B8FCAFDF29}"/>
              </a:ext>
            </a:extLst>
          </p:cNvPr>
          <p:cNvPicPr/>
          <p:nvPr/>
        </p:nvPicPr>
        <p:blipFill rotWithShape="1">
          <a:blip r:embed="rId7"/>
          <a:srcRect l="14889" r="18237" b="7110"/>
          <a:stretch/>
        </p:blipFill>
        <p:spPr bwMode="auto">
          <a:xfrm>
            <a:off x="0" y="274639"/>
            <a:ext cx="10363200" cy="6698672"/>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7BFFD1C-A685-4947-93F0-44F0E9E5451B}"/>
              </a:ext>
            </a:extLst>
          </p:cNvPr>
          <p:cNvPicPr/>
          <p:nvPr/>
        </p:nvPicPr>
        <p:blipFill rotWithShape="1">
          <a:blip r:embed="rId8"/>
          <a:srcRect l="14890" r="17838" b="7820"/>
          <a:stretch/>
        </p:blipFill>
        <p:spPr bwMode="auto">
          <a:xfrm>
            <a:off x="0" y="309273"/>
            <a:ext cx="10363200" cy="66640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41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fontScale="92500" lnSpcReduction="20000"/>
          </a:bodyPr>
          <a:lstStyle/>
          <a:p>
            <a:r>
              <a:rPr lang="en-GB" dirty="0"/>
              <a:t>Phase I (Sept/Oct 2017) – 60 TAGE</a:t>
            </a:r>
          </a:p>
          <a:p>
            <a:r>
              <a:rPr lang="en-GB" dirty="0"/>
              <a:t>PHASE II (ca. Q1 2018) – 30 TAGE</a:t>
            </a:r>
          </a:p>
        </p:txBody>
      </p:sp>
      <p:sp>
        <p:nvSpPr>
          <p:cNvPr id="6" name="Text Placeholder 5"/>
          <p:cNvSpPr>
            <a:spLocks noGrp="1"/>
          </p:cNvSpPr>
          <p:nvPr>
            <p:ph type="body" sz="quarter" idx="11"/>
          </p:nvPr>
        </p:nvSpPr>
        <p:spPr>
          <a:xfrm>
            <a:off x="6198989" y="1042274"/>
            <a:ext cx="5361623" cy="623769"/>
          </a:xfrm>
        </p:spPr>
        <p:txBody>
          <a:bodyPr/>
          <a:lstStyle/>
          <a:p>
            <a:r>
              <a:rPr lang="en-GB" dirty="0"/>
              <a:t>Phase I Roadshow </a:t>
            </a:r>
            <a:r>
              <a:rPr lang="en-GB" dirty="0" err="1"/>
              <a:t>Veranstaltungen</a:t>
            </a:r>
            <a:endParaRPr lang="en-GB" dirty="0"/>
          </a:p>
        </p:txBody>
      </p:sp>
      <p:sp>
        <p:nvSpPr>
          <p:cNvPr id="5" name="Title 4"/>
          <p:cNvSpPr>
            <a:spLocks noGrp="1"/>
          </p:cNvSpPr>
          <p:nvPr>
            <p:ph type="title"/>
          </p:nvPr>
        </p:nvSpPr>
        <p:spPr/>
        <p:txBody>
          <a:bodyPr/>
          <a:lstStyle/>
          <a:p>
            <a:r>
              <a:rPr lang="en-GB" sz="2400" dirty="0"/>
              <a:t>öffentliche </a:t>
            </a:r>
            <a:r>
              <a:rPr lang="en-GB" sz="2400" dirty="0" err="1"/>
              <a:t>Konsultationsw</a:t>
            </a:r>
            <a:r>
              <a:rPr lang="en-GB" dirty="0" err="1"/>
              <a:t>orkshops</a:t>
            </a:r>
            <a:endParaRPr lang="en-GB" dirty="0"/>
          </a:p>
        </p:txBody>
      </p:sp>
      <p:sp>
        <p:nvSpPr>
          <p:cNvPr id="10" name="Content Placeholder 6"/>
          <p:cNvSpPr txBox="1">
            <a:spLocks/>
          </p:cNvSpPr>
          <p:nvPr/>
        </p:nvSpPr>
        <p:spPr>
          <a:xfrm>
            <a:off x="322667" y="1697937"/>
            <a:ext cx="5761054" cy="4641890"/>
          </a:xfrm>
          <a:prstGeom prst="rect">
            <a:avLst/>
          </a:prstGeom>
        </p:spPr>
        <p:txBody>
          <a:bodyPr vert="horz" lIns="89154" tIns="44577" rIns="89154" bIns="44577"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lang="en-US" sz="1867" kern="1200" smtClean="0">
                <a:solidFill>
                  <a:srgbClr val="58585B"/>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lang="en-US" sz="1600" kern="1200" smtClean="0">
                <a:solidFill>
                  <a:srgbClr val="EE7813"/>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lang="en-US" sz="1467" kern="1200" smtClean="0">
                <a:solidFill>
                  <a:srgbClr val="EE7813"/>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lang="en-US" sz="1400" kern="1200" smtClean="0">
                <a:solidFill>
                  <a:srgbClr val="EE7813"/>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lang="en-US" sz="1400" kern="1200" dirty="0">
                <a:solidFill>
                  <a:srgbClr val="EE781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879" indent="-222879" defTabSz="891518">
              <a:spcBef>
                <a:spcPts val="975"/>
              </a:spcBef>
              <a:buClr>
                <a:srgbClr val="EF6E19"/>
              </a:buClr>
            </a:pPr>
            <a:r>
              <a:rPr lang="en-GB" sz="1820" dirty="0">
                <a:latin typeface="Museo Sans 300"/>
              </a:rPr>
              <a:t>Europa Workshop (auf </a:t>
            </a:r>
            <a:r>
              <a:rPr lang="en-GB" sz="1820" dirty="0" err="1">
                <a:latin typeface="Museo Sans 300"/>
              </a:rPr>
              <a:t>Englisch</a:t>
            </a:r>
            <a:r>
              <a:rPr lang="en-GB" sz="1820" dirty="0">
                <a:latin typeface="Museo Sans 300"/>
              </a:rPr>
              <a:t>)</a:t>
            </a:r>
          </a:p>
          <a:p>
            <a:pPr marL="222879" indent="-222879" defTabSz="891518">
              <a:spcBef>
                <a:spcPts val="975"/>
              </a:spcBef>
              <a:buClr>
                <a:srgbClr val="EF6E19"/>
              </a:buClr>
            </a:pPr>
            <a:r>
              <a:rPr lang="en-GB" sz="1820" dirty="0">
                <a:latin typeface="Museo Sans 300"/>
              </a:rPr>
              <a:t>Malaysia Workshop (auf </a:t>
            </a:r>
            <a:r>
              <a:rPr lang="en-GB" sz="1820" dirty="0" err="1">
                <a:latin typeface="Museo Sans 300"/>
              </a:rPr>
              <a:t>Englisch</a:t>
            </a:r>
            <a:r>
              <a:rPr lang="en-GB" sz="1820" dirty="0">
                <a:latin typeface="Museo Sans 300"/>
              </a:rPr>
              <a:t>)&amp; SH </a:t>
            </a:r>
            <a:r>
              <a:rPr lang="en-GB" sz="1820" dirty="0" err="1">
                <a:latin typeface="Museo Sans 300"/>
              </a:rPr>
              <a:t>Veransaltung</a:t>
            </a:r>
            <a:r>
              <a:rPr lang="en-GB" sz="1820" dirty="0">
                <a:latin typeface="Museo Sans 300"/>
              </a:rPr>
              <a:t> (auf Bahasa)</a:t>
            </a:r>
          </a:p>
          <a:p>
            <a:pPr marL="222879" indent="-222879" defTabSz="891518">
              <a:spcBef>
                <a:spcPts val="975"/>
              </a:spcBef>
              <a:buClr>
                <a:srgbClr val="EF6E19"/>
              </a:buClr>
            </a:pPr>
            <a:r>
              <a:rPr lang="en-GB" sz="1820" dirty="0" err="1">
                <a:latin typeface="Museo Sans 300"/>
              </a:rPr>
              <a:t>Indonesien</a:t>
            </a:r>
            <a:r>
              <a:rPr lang="en-GB" sz="1820" dirty="0">
                <a:latin typeface="Museo Sans 300"/>
              </a:rPr>
              <a:t> Workshop &amp; SH </a:t>
            </a:r>
            <a:r>
              <a:rPr lang="en-GB" sz="1820" dirty="0" err="1">
                <a:latin typeface="Museo Sans 300"/>
              </a:rPr>
              <a:t>Veranstaltung</a:t>
            </a:r>
            <a:r>
              <a:rPr lang="en-GB" sz="1820" dirty="0">
                <a:latin typeface="Museo Sans 300"/>
              </a:rPr>
              <a:t> (auf Bahasa)</a:t>
            </a:r>
          </a:p>
          <a:p>
            <a:pPr marL="222879" indent="-222879" defTabSz="891518">
              <a:spcBef>
                <a:spcPts val="975"/>
              </a:spcBef>
              <a:buClr>
                <a:srgbClr val="EF6E19"/>
              </a:buClr>
            </a:pPr>
            <a:r>
              <a:rPr lang="en-GB" sz="1820" dirty="0">
                <a:latin typeface="Museo Sans 300"/>
              </a:rPr>
              <a:t>Thailand Workshop &amp; SH </a:t>
            </a:r>
            <a:r>
              <a:rPr lang="en-GB" sz="1820" dirty="0" err="1">
                <a:latin typeface="Museo Sans 300"/>
              </a:rPr>
              <a:t>Veranstaltung</a:t>
            </a:r>
            <a:r>
              <a:rPr lang="en-GB" sz="1820" dirty="0">
                <a:latin typeface="Museo Sans 300"/>
              </a:rPr>
              <a:t> (auf Thai)</a:t>
            </a:r>
          </a:p>
          <a:p>
            <a:pPr marL="222879" indent="-222879" defTabSz="891518">
              <a:spcBef>
                <a:spcPts val="975"/>
              </a:spcBef>
              <a:buClr>
                <a:srgbClr val="EF6E19"/>
              </a:buClr>
            </a:pPr>
            <a:r>
              <a:rPr lang="en-GB" sz="1820" dirty="0">
                <a:latin typeface="Museo Sans 300"/>
              </a:rPr>
              <a:t>Afrika Workshop &amp; SH </a:t>
            </a:r>
            <a:r>
              <a:rPr lang="en-GB" sz="1820" dirty="0" err="1">
                <a:latin typeface="Museo Sans 300"/>
              </a:rPr>
              <a:t>Veranstaltung</a:t>
            </a:r>
            <a:r>
              <a:rPr lang="en-GB" sz="1820" dirty="0">
                <a:latin typeface="Museo Sans 300"/>
              </a:rPr>
              <a:t> (</a:t>
            </a:r>
            <a:r>
              <a:rPr lang="en-GB" sz="1820" dirty="0" err="1">
                <a:latin typeface="Museo Sans 300"/>
              </a:rPr>
              <a:t>Englisch</a:t>
            </a:r>
            <a:r>
              <a:rPr lang="en-GB" sz="1820" dirty="0">
                <a:latin typeface="Museo Sans 300"/>
              </a:rPr>
              <a:t> und </a:t>
            </a:r>
            <a:r>
              <a:rPr lang="en-GB" sz="1820" dirty="0" err="1">
                <a:latin typeface="Museo Sans 300"/>
              </a:rPr>
              <a:t>Französisch</a:t>
            </a:r>
            <a:r>
              <a:rPr lang="en-GB" sz="1820" dirty="0">
                <a:latin typeface="Museo Sans 300"/>
              </a:rPr>
              <a:t>)</a:t>
            </a:r>
          </a:p>
          <a:p>
            <a:pPr marL="222879" indent="-222879" defTabSz="891518">
              <a:spcBef>
                <a:spcPts val="975"/>
              </a:spcBef>
              <a:buClr>
                <a:srgbClr val="EF6E19"/>
              </a:buClr>
            </a:pPr>
            <a:r>
              <a:rPr lang="en-GB" sz="1820" dirty="0" err="1">
                <a:latin typeface="Museo Sans 300"/>
              </a:rPr>
              <a:t>LatAm</a:t>
            </a:r>
            <a:r>
              <a:rPr lang="en-GB" sz="1820" dirty="0">
                <a:latin typeface="Museo Sans 300"/>
              </a:rPr>
              <a:t> Workshop &amp;  SH </a:t>
            </a:r>
            <a:r>
              <a:rPr lang="en-GB" sz="1820" dirty="0" err="1">
                <a:latin typeface="Museo Sans 300"/>
              </a:rPr>
              <a:t>Veranstaltung</a:t>
            </a:r>
            <a:r>
              <a:rPr lang="en-GB" sz="1820" dirty="0">
                <a:latin typeface="Museo Sans 300"/>
              </a:rPr>
              <a:t> (auf </a:t>
            </a:r>
            <a:r>
              <a:rPr lang="en-GB" sz="1820" dirty="0" err="1">
                <a:latin typeface="Museo Sans 300"/>
              </a:rPr>
              <a:t>Spanisch</a:t>
            </a:r>
            <a:r>
              <a:rPr lang="en-GB" sz="1820" dirty="0">
                <a:latin typeface="Museo Sans 300"/>
              </a:rPr>
              <a:t>)</a:t>
            </a:r>
          </a:p>
          <a:p>
            <a:pPr marL="222879" indent="-222879" defTabSz="891518">
              <a:spcBef>
                <a:spcPts val="975"/>
              </a:spcBef>
              <a:buClr>
                <a:srgbClr val="EF6E19"/>
              </a:buClr>
            </a:pPr>
            <a:endParaRPr lang="en-GB" sz="1820" dirty="0">
              <a:latin typeface="Museo Sans 300"/>
            </a:endParaRPr>
          </a:p>
        </p:txBody>
      </p:sp>
      <p:sp>
        <p:nvSpPr>
          <p:cNvPr id="14" name="Content Placeholder 6"/>
          <p:cNvSpPr txBox="1">
            <a:spLocks/>
          </p:cNvSpPr>
          <p:nvPr/>
        </p:nvSpPr>
        <p:spPr>
          <a:xfrm>
            <a:off x="6293212" y="1840944"/>
            <a:ext cx="5361623" cy="4641890"/>
          </a:xfrm>
          <a:prstGeom prst="rect">
            <a:avLst/>
          </a:prstGeom>
        </p:spPr>
        <p:txBody>
          <a:bodyPr vert="horz" lIns="89154" tIns="44577" rIns="89154" bIns="44577" rtlCol="0">
            <a:normAutofit/>
          </a:bodyPr>
          <a:lstStyle>
            <a:lvl1pPr marL="228594" indent="-228594" algn="l" defTabSz="914377" rtl="0" eaLnBrk="1" latinLnBrk="0" hangingPunct="1">
              <a:lnSpc>
                <a:spcPct val="100000"/>
              </a:lnSpc>
              <a:spcBef>
                <a:spcPts val="1000"/>
              </a:spcBef>
              <a:buFont typeface="Arial" panose="020B0604020202020204" pitchFamily="34" charset="0"/>
              <a:buChar char="•"/>
              <a:defRPr lang="en-US" sz="1867" kern="1200" smtClean="0">
                <a:solidFill>
                  <a:srgbClr val="58585B"/>
                </a:solidFill>
                <a:latin typeface="+mn-lt"/>
                <a:ea typeface="+mn-ea"/>
                <a:cs typeface="+mn-cs"/>
              </a:defRPr>
            </a:lvl1pPr>
            <a:lvl2pPr marL="685783" indent="-228594" algn="l" defTabSz="914377" rtl="0" eaLnBrk="1" latinLnBrk="0" hangingPunct="1">
              <a:lnSpc>
                <a:spcPct val="100000"/>
              </a:lnSpc>
              <a:spcBef>
                <a:spcPts val="500"/>
              </a:spcBef>
              <a:buFont typeface="Arial" panose="020B0604020202020204" pitchFamily="34" charset="0"/>
              <a:buChar char="•"/>
              <a:defRPr lang="en-US" sz="1600" kern="1200" smtClean="0">
                <a:solidFill>
                  <a:srgbClr val="EE7813"/>
                </a:solidFill>
                <a:latin typeface="+mn-lt"/>
                <a:ea typeface="+mn-ea"/>
                <a:cs typeface="+mn-cs"/>
              </a:defRPr>
            </a:lvl2pPr>
            <a:lvl3pPr marL="1142971" indent="-228594" algn="l" defTabSz="914377" rtl="0" eaLnBrk="1" latinLnBrk="0" hangingPunct="1">
              <a:lnSpc>
                <a:spcPct val="100000"/>
              </a:lnSpc>
              <a:spcBef>
                <a:spcPts val="500"/>
              </a:spcBef>
              <a:buFont typeface="Arial" panose="020B0604020202020204" pitchFamily="34" charset="0"/>
              <a:buChar char="•"/>
              <a:defRPr lang="en-US" sz="1467" kern="1200" smtClean="0">
                <a:solidFill>
                  <a:srgbClr val="EE7813"/>
                </a:solidFill>
                <a:latin typeface="+mn-lt"/>
                <a:ea typeface="+mn-ea"/>
                <a:cs typeface="+mn-cs"/>
              </a:defRPr>
            </a:lvl3pPr>
            <a:lvl4pPr marL="1600160" indent="-228594" algn="l" defTabSz="914377" rtl="0" eaLnBrk="1" latinLnBrk="0" hangingPunct="1">
              <a:lnSpc>
                <a:spcPct val="100000"/>
              </a:lnSpc>
              <a:spcBef>
                <a:spcPts val="500"/>
              </a:spcBef>
              <a:buFont typeface="Arial" panose="020B0604020202020204" pitchFamily="34" charset="0"/>
              <a:buChar char="•"/>
              <a:defRPr lang="en-US" sz="1400" kern="1200" smtClean="0">
                <a:solidFill>
                  <a:srgbClr val="EE7813"/>
                </a:solidFill>
                <a:latin typeface="+mn-lt"/>
                <a:ea typeface="+mn-ea"/>
                <a:cs typeface="+mn-cs"/>
              </a:defRPr>
            </a:lvl4pPr>
            <a:lvl5pPr marL="2057349" indent="-228594" algn="l" defTabSz="914377" rtl="0" eaLnBrk="1" latinLnBrk="0" hangingPunct="1">
              <a:lnSpc>
                <a:spcPct val="100000"/>
              </a:lnSpc>
              <a:spcBef>
                <a:spcPts val="500"/>
              </a:spcBef>
              <a:buFont typeface="Arial" panose="020B0604020202020204" pitchFamily="34" charset="0"/>
              <a:buChar char="•"/>
              <a:defRPr lang="en-US" sz="1400" kern="1200" dirty="0">
                <a:solidFill>
                  <a:srgbClr val="EE7813"/>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2879" indent="-222879" defTabSz="891518">
              <a:spcBef>
                <a:spcPts val="975"/>
              </a:spcBef>
              <a:buClr>
                <a:srgbClr val="EF6E19"/>
              </a:buClr>
            </a:pPr>
            <a:r>
              <a:rPr lang="en-GB" sz="1820" dirty="0">
                <a:latin typeface="Museo Sans 300"/>
              </a:rPr>
              <a:t>NYC Roadshow (auf </a:t>
            </a:r>
            <a:r>
              <a:rPr lang="en-GB" sz="1820" dirty="0" err="1">
                <a:latin typeface="Museo Sans 300"/>
              </a:rPr>
              <a:t>Englisch</a:t>
            </a:r>
            <a:r>
              <a:rPr lang="en-GB" sz="1820" dirty="0">
                <a:latin typeface="Museo Sans 300"/>
              </a:rPr>
              <a:t>)</a:t>
            </a:r>
          </a:p>
          <a:p>
            <a:pPr marL="222879" indent="-222879" defTabSz="891518">
              <a:spcBef>
                <a:spcPts val="975"/>
              </a:spcBef>
              <a:buClr>
                <a:srgbClr val="EF6E19"/>
              </a:buClr>
            </a:pPr>
            <a:r>
              <a:rPr lang="en-GB" sz="1820" dirty="0">
                <a:latin typeface="Museo Sans 300"/>
              </a:rPr>
              <a:t>Berlin Roadshow (auf Deutsch)</a:t>
            </a:r>
          </a:p>
          <a:p>
            <a:pPr marL="222879" indent="-222879" defTabSz="891518">
              <a:spcBef>
                <a:spcPts val="975"/>
              </a:spcBef>
              <a:buClr>
                <a:srgbClr val="EF6E19"/>
              </a:buClr>
            </a:pPr>
            <a:r>
              <a:rPr lang="en-GB" sz="1820" dirty="0" err="1">
                <a:latin typeface="Museo Sans 300"/>
              </a:rPr>
              <a:t>Brüssel</a:t>
            </a:r>
            <a:r>
              <a:rPr lang="en-GB" sz="1820" dirty="0">
                <a:latin typeface="Museo Sans 300"/>
              </a:rPr>
              <a:t> Roadshow (auf </a:t>
            </a:r>
            <a:r>
              <a:rPr lang="en-GB" sz="1820" dirty="0" err="1">
                <a:latin typeface="Museo Sans 300"/>
              </a:rPr>
              <a:t>Englisch</a:t>
            </a:r>
            <a:r>
              <a:rPr lang="en-GB" sz="1820" dirty="0">
                <a:latin typeface="Museo Sans 300"/>
              </a:rPr>
              <a:t>)</a:t>
            </a:r>
          </a:p>
          <a:p>
            <a:pPr marL="222879" indent="-222879" defTabSz="891518">
              <a:spcBef>
                <a:spcPts val="975"/>
              </a:spcBef>
              <a:buClr>
                <a:srgbClr val="EF6E19"/>
              </a:buClr>
            </a:pPr>
            <a:r>
              <a:rPr lang="en-GB" sz="1820" dirty="0">
                <a:latin typeface="Museo Sans 300"/>
              </a:rPr>
              <a:t>Paris Roadshow (auf </a:t>
            </a:r>
            <a:r>
              <a:rPr lang="en-GB" sz="1820" dirty="0" err="1">
                <a:latin typeface="Museo Sans 300"/>
              </a:rPr>
              <a:t>Französisch</a:t>
            </a:r>
            <a:r>
              <a:rPr lang="en-GB" sz="1820" dirty="0">
                <a:latin typeface="Museo Sans 300"/>
              </a:rPr>
              <a:t>)</a:t>
            </a:r>
          </a:p>
          <a:p>
            <a:pPr marL="222879" indent="-222879" defTabSz="891518">
              <a:spcBef>
                <a:spcPts val="975"/>
              </a:spcBef>
              <a:buClr>
                <a:srgbClr val="EF6E19"/>
              </a:buClr>
            </a:pPr>
            <a:r>
              <a:rPr lang="en-GB" sz="1820" dirty="0">
                <a:latin typeface="Museo Sans 300"/>
              </a:rPr>
              <a:t>Stockholm Roadshow (auf </a:t>
            </a:r>
            <a:r>
              <a:rPr lang="en-GB" sz="1820" dirty="0" err="1">
                <a:latin typeface="Museo Sans 300"/>
              </a:rPr>
              <a:t>Schwedisch</a:t>
            </a:r>
            <a:r>
              <a:rPr lang="en-GB" sz="1820" dirty="0">
                <a:latin typeface="Museo Sans 300"/>
              </a:rPr>
              <a:t>)</a:t>
            </a:r>
          </a:p>
          <a:p>
            <a:pPr marL="222879" indent="-222879" defTabSz="891518">
              <a:spcBef>
                <a:spcPts val="975"/>
              </a:spcBef>
              <a:buClr>
                <a:srgbClr val="EF6E19"/>
              </a:buClr>
            </a:pPr>
            <a:r>
              <a:rPr lang="en-GB" sz="1820" dirty="0">
                <a:latin typeface="Museo Sans 300"/>
              </a:rPr>
              <a:t>China Roadshow (auf Mandarin)</a:t>
            </a:r>
          </a:p>
          <a:p>
            <a:pPr marL="222879" indent="-222879" defTabSz="891518">
              <a:spcBef>
                <a:spcPts val="975"/>
              </a:spcBef>
              <a:buClr>
                <a:srgbClr val="EF6E19"/>
              </a:buClr>
            </a:pPr>
            <a:r>
              <a:rPr lang="en-GB" sz="1820" dirty="0"/>
              <a:t>Online </a:t>
            </a:r>
            <a:r>
              <a:rPr lang="en-GB" sz="1820" dirty="0" err="1"/>
              <a:t>Webinare</a:t>
            </a:r>
            <a:r>
              <a:rPr lang="en-GB" sz="1820" dirty="0"/>
              <a:t> auf </a:t>
            </a:r>
            <a:r>
              <a:rPr lang="en-GB" sz="1820" dirty="0" err="1"/>
              <a:t>Portugiesisch</a:t>
            </a:r>
            <a:r>
              <a:rPr lang="en-GB" sz="1820" dirty="0"/>
              <a:t> &amp; </a:t>
            </a:r>
            <a:r>
              <a:rPr lang="en-GB" sz="1820" dirty="0" err="1"/>
              <a:t>Italienisch</a:t>
            </a:r>
            <a:endParaRPr lang="en-GB" sz="1820" dirty="0"/>
          </a:p>
          <a:p>
            <a:pPr marL="0" indent="0" defTabSz="891518">
              <a:spcBef>
                <a:spcPts val="975"/>
              </a:spcBef>
              <a:buClr>
                <a:srgbClr val="EF6E19"/>
              </a:buClr>
              <a:buNone/>
            </a:pPr>
            <a:endParaRPr lang="en-GB" sz="1820" dirty="0">
              <a:latin typeface="Museo Sans 300"/>
            </a:endParaRPr>
          </a:p>
        </p:txBody>
      </p:sp>
      <p:pic>
        <p:nvPicPr>
          <p:cNvPr id="15" name="Picture 14"/>
          <p:cNvPicPr>
            <a:picLocks noChangeAspect="1"/>
          </p:cNvPicPr>
          <p:nvPr/>
        </p:nvPicPr>
        <p:blipFill rotWithShape="1">
          <a:blip r:embed="rId2"/>
          <a:srcRect l="2303" t="25390"/>
          <a:stretch/>
        </p:blipFill>
        <p:spPr>
          <a:xfrm>
            <a:off x="443673" y="4986656"/>
            <a:ext cx="4120474" cy="2360051"/>
          </a:xfrm>
          <a:prstGeom prst="rect">
            <a:avLst/>
          </a:prstGeom>
        </p:spPr>
      </p:pic>
      <p:pic>
        <p:nvPicPr>
          <p:cNvPr id="17" name="Picture 16"/>
          <p:cNvPicPr>
            <a:picLocks noChangeAspect="1"/>
          </p:cNvPicPr>
          <p:nvPr/>
        </p:nvPicPr>
        <p:blipFill>
          <a:blip r:embed="rId3"/>
          <a:stretch>
            <a:fillRect/>
          </a:stretch>
        </p:blipFill>
        <p:spPr>
          <a:xfrm>
            <a:off x="4650301" y="4986655"/>
            <a:ext cx="3097378" cy="2066532"/>
          </a:xfrm>
          <a:prstGeom prst="rect">
            <a:avLst/>
          </a:prstGeom>
        </p:spPr>
      </p:pic>
      <p:pic>
        <p:nvPicPr>
          <p:cNvPr id="19" name="Picture 18"/>
          <p:cNvPicPr>
            <a:picLocks noChangeAspect="1"/>
          </p:cNvPicPr>
          <p:nvPr/>
        </p:nvPicPr>
        <p:blipFill>
          <a:blip r:embed="rId4"/>
          <a:stretch>
            <a:fillRect/>
          </a:stretch>
        </p:blipFill>
        <p:spPr>
          <a:xfrm>
            <a:off x="7957170" y="4921725"/>
            <a:ext cx="3233310" cy="2424982"/>
          </a:xfrm>
          <a:prstGeom prst="rect">
            <a:avLst/>
          </a:prstGeom>
        </p:spPr>
      </p:pic>
    </p:spTree>
    <p:extLst>
      <p:ext uri="{BB962C8B-B14F-4D97-AF65-F5344CB8AC3E}">
        <p14:creationId xmlns:p14="http://schemas.microsoft.com/office/powerpoint/2010/main" val="154553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4344" y="453450"/>
            <a:ext cx="7086600" cy="533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Nächste</a:t>
            </a:r>
            <a:r>
              <a:rPr lang="en-US" b="1" dirty="0"/>
              <a:t> </a:t>
            </a:r>
            <a:r>
              <a:rPr lang="en-US" b="1" dirty="0" err="1"/>
              <a:t>Schritte</a:t>
            </a:r>
            <a:endParaRPr lang="en-US" b="1" dirty="0"/>
          </a:p>
        </p:txBody>
      </p:sp>
      <p:pic>
        <p:nvPicPr>
          <p:cNvPr id="5" name="Picture 4" descr="rspo TARDEMARK-09.png"/>
          <p:cNvPicPr>
            <a:picLocks noChangeAspect="1"/>
          </p:cNvPicPr>
          <p:nvPr/>
        </p:nvPicPr>
        <p:blipFill>
          <a:blip r:embed="rId3" cstate="print"/>
          <a:stretch>
            <a:fillRect/>
          </a:stretch>
        </p:blipFill>
        <p:spPr>
          <a:xfrm>
            <a:off x="304800" y="5947541"/>
            <a:ext cx="685800" cy="694668"/>
          </a:xfrm>
          <a:prstGeom prst="rect">
            <a:avLst/>
          </a:prstGeom>
        </p:spPr>
      </p:pic>
      <p:pic>
        <p:nvPicPr>
          <p:cNvPr id="8" name="Picture 7" descr="RSPO LOGO-04.png"/>
          <p:cNvPicPr>
            <a:picLocks noChangeAspect="1"/>
          </p:cNvPicPr>
          <p:nvPr/>
        </p:nvPicPr>
        <p:blipFill>
          <a:blip r:embed="rId4" cstate="print"/>
          <a:stretch>
            <a:fillRect/>
          </a:stretch>
        </p:blipFill>
        <p:spPr>
          <a:xfrm>
            <a:off x="9930618" y="6160377"/>
            <a:ext cx="1828800" cy="268996"/>
          </a:xfrm>
          <a:prstGeom prst="rect">
            <a:avLst/>
          </a:prstGeom>
        </p:spPr>
      </p:pic>
      <p:sp>
        <p:nvSpPr>
          <p:cNvPr id="22" name="Rectangle 21"/>
          <p:cNvSpPr/>
          <p:nvPr/>
        </p:nvSpPr>
        <p:spPr>
          <a:xfrm>
            <a:off x="228600" y="228600"/>
            <a:ext cx="11430000" cy="6400800"/>
          </a:xfrm>
          <a:prstGeom prst="rect">
            <a:avLst/>
          </a:prstGeom>
          <a:noFill/>
          <a:ln w="6350">
            <a:no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chemeClr val="bg1">
                    <a:lumMod val="95000"/>
                  </a:schemeClr>
                </a:solidFill>
              </a:ln>
            </a:endParaRPr>
          </a:p>
        </p:txBody>
      </p:sp>
      <p:sp>
        <p:nvSpPr>
          <p:cNvPr id="2" name="TextBox 1"/>
          <p:cNvSpPr txBox="1"/>
          <p:nvPr/>
        </p:nvSpPr>
        <p:spPr>
          <a:xfrm>
            <a:off x="1295400" y="1676400"/>
            <a:ext cx="8787618" cy="3046988"/>
          </a:xfrm>
          <a:prstGeom prst="rect">
            <a:avLst/>
          </a:prstGeom>
          <a:noFill/>
        </p:spPr>
        <p:txBody>
          <a:bodyPr wrap="square" rtlCol="0">
            <a:spAutoFit/>
          </a:bodyPr>
          <a:lstStyle/>
          <a:p>
            <a:pPr marL="1030686" lvl="1" indent="-457200">
              <a:buAutoNum type="arabicPeriod"/>
            </a:pPr>
            <a:r>
              <a:rPr lang="de-DE"/>
              <a:t>Analyse der eingegangenen Kommentare</a:t>
            </a:r>
          </a:p>
          <a:p>
            <a:pPr marL="1030686" lvl="1" indent="-457200">
              <a:buAutoNum type="arabicPeriod"/>
            </a:pPr>
            <a:r>
              <a:rPr lang="de-DE"/>
              <a:t>Kommentare warden beim 3. Arbeitsgruppen meeting besprochen: 22-24 Nov, Bali</a:t>
            </a:r>
          </a:p>
          <a:p>
            <a:pPr marL="1030686" lvl="1" indent="-457200">
              <a:buAutoNum type="arabicPeriod"/>
            </a:pPr>
            <a:r>
              <a:rPr lang="de-DE"/>
              <a:t>2. Entwurf wird entwickelt</a:t>
            </a:r>
          </a:p>
          <a:p>
            <a:pPr marL="1030686" lvl="1" indent="-457200">
              <a:buAutoNum type="arabicPeriod"/>
            </a:pPr>
            <a:r>
              <a:rPr lang="de-DE"/>
              <a:t>2. öffentliche Konsultationsphase: 30 Tage, Q1 2018</a:t>
            </a:r>
          </a:p>
          <a:p>
            <a:pPr lvl="1"/>
            <a:endParaRPr lang="de-DE"/>
          </a:p>
          <a:p>
            <a:endParaRPr lang="de-DE"/>
          </a:p>
          <a:p>
            <a:pPr marL="342900" indent="-342900">
              <a:buFont typeface="Arial" panose="020B0604020202020204" pitchFamily="34" charset="0"/>
              <a:buChar char="•"/>
            </a:pPr>
            <a:endParaRPr lang="de-DE"/>
          </a:p>
        </p:txBody>
      </p:sp>
    </p:spTree>
    <p:extLst>
      <p:ext uri="{BB962C8B-B14F-4D97-AF65-F5344CB8AC3E}">
        <p14:creationId xmlns:p14="http://schemas.microsoft.com/office/powerpoint/2010/main" val="713572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RSPO COLOURS">
      <a:dk1>
        <a:srgbClr val="58585B"/>
      </a:dk1>
      <a:lt1>
        <a:sysClr val="window" lastClr="FFFFFF"/>
      </a:lt1>
      <a:dk2>
        <a:srgbClr val="58585B"/>
      </a:dk2>
      <a:lt2>
        <a:srgbClr val="E7E6E6"/>
      </a:lt2>
      <a:accent1>
        <a:srgbClr val="EF6E19"/>
      </a:accent1>
      <a:accent2>
        <a:srgbClr val="F8A144"/>
      </a:accent2>
      <a:accent3>
        <a:srgbClr val="418D27"/>
      </a:accent3>
      <a:accent4>
        <a:srgbClr val="C00000"/>
      </a:accent4>
      <a:accent5>
        <a:srgbClr val="F8A144"/>
      </a:accent5>
      <a:accent6>
        <a:srgbClr val="67923D"/>
      </a:accent6>
      <a:hlink>
        <a:srgbClr val="EE7813"/>
      </a:hlink>
      <a:folHlink>
        <a:srgbClr val="00B0F0"/>
      </a:folHlink>
    </a:clrScheme>
    <a:fontScheme name="RSPO FONTS">
      <a:majorFont>
        <a:latin typeface="Museo Sans 300"/>
        <a:ea typeface=""/>
        <a:cs typeface=""/>
      </a:majorFont>
      <a:minorFont>
        <a:latin typeface="Museo Sans 300"/>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9FCDD9D-B822-4124-B09A-082162A092E9}" vid="{5E4F67D0-4FD8-4FBE-B4D8-8C8949D0C1B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3" id="{D1944F91-BE3F-C34C-8CC9-81CC85BF9400}" vid="{DAF4042F-7AC4-1B48-B509-1121F780D2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E57240A680EF43BF0799A258711DF0" ma:contentTypeVersion="9" ma:contentTypeDescription="Create a new document." ma:contentTypeScope="" ma:versionID="7f8e326f66613c9c163fad6ce74a6c15">
  <xsd:schema xmlns:xsd="http://www.w3.org/2001/XMLSchema" xmlns:xs="http://www.w3.org/2001/XMLSchema" xmlns:p="http://schemas.microsoft.com/office/2006/metadata/properties" xmlns:ns2="e2190b11-ab46-4579-8297-190569076f63" xmlns:ns3="e34c8dc4-2f27-4c4c-89c2-7ec132eabd78" targetNamespace="http://schemas.microsoft.com/office/2006/metadata/properties" ma:root="true" ma:fieldsID="f31f32a783a29f72a90964ee61cee686" ns2:_="" ns3:_="">
    <xsd:import namespace="e2190b11-ab46-4579-8297-190569076f63"/>
    <xsd:import namespace="e34c8dc4-2f27-4c4c-89c2-7ec132eabd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90b11-ab46-4579-8297-190569076f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34c8dc4-2f27-4c4c-89c2-7ec132eabd7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76A2F2-2A6E-42D1-BFD0-3A9A6A73E65C}">
  <ds:schemaRefs>
    <ds:schemaRef ds:uri="http://schemas.microsoft.com/sharepoint/v3/contenttype/forms"/>
  </ds:schemaRefs>
</ds:datastoreItem>
</file>

<file path=customXml/itemProps2.xml><?xml version="1.0" encoding="utf-8"?>
<ds:datastoreItem xmlns:ds="http://schemas.openxmlformats.org/officeDocument/2006/customXml" ds:itemID="{55DD43DC-3AAA-468F-85D3-60274EEC6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90b11-ab46-4579-8297-190569076f63"/>
    <ds:schemaRef ds:uri="e34c8dc4-2f27-4c4c-89c2-7ec132eabd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64320D-A28D-41CA-9A1A-992612AC8990}">
  <ds:schemaRefs>
    <ds:schemaRef ds:uri="http://schemas.openxmlformats.org/package/2006/metadata/core-properties"/>
    <ds:schemaRef ds:uri="http://purl.org/dc/dcmitype/"/>
    <ds:schemaRef ds:uri="http://schemas.microsoft.com/office/infopath/2007/PartnerControls"/>
    <ds:schemaRef ds:uri="e2190b11-ab46-4579-8297-190569076f63"/>
    <ds:schemaRef ds:uri="http://purl.org/dc/elements/1.1/"/>
    <ds:schemaRef ds:uri="http://schemas.microsoft.com/office/2006/metadata/properties"/>
    <ds:schemaRef ds:uri="http://schemas.microsoft.com/office/2006/documentManagement/types"/>
    <ds:schemaRef ds:uri="http://purl.org/dc/terms/"/>
    <ds:schemaRef ds:uri="e34c8dc4-2f27-4c4c-89c2-7ec132eabd7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944</Words>
  <Application>Microsoft Office PowerPoint</Application>
  <PresentationFormat>Benutzerdefiniert</PresentationFormat>
  <Paragraphs>165</Paragraphs>
  <Slides>12</Slides>
  <Notes>8</Notes>
  <HiddenSlides>0</HiddenSlides>
  <MMClips>0</MMClips>
  <ScaleCrop>false</ScaleCrop>
  <HeadingPairs>
    <vt:vector size="6" baseType="variant">
      <vt:variant>
        <vt:lpstr>Verwendete Schriftarten</vt:lpstr>
      </vt:variant>
      <vt:variant>
        <vt:i4>6</vt:i4>
      </vt:variant>
      <vt:variant>
        <vt:lpstr>Design</vt:lpstr>
      </vt:variant>
      <vt:variant>
        <vt:i4>3</vt:i4>
      </vt:variant>
      <vt:variant>
        <vt:lpstr>Folientitel</vt:lpstr>
      </vt:variant>
      <vt:variant>
        <vt:i4>12</vt:i4>
      </vt:variant>
    </vt:vector>
  </HeadingPairs>
  <TitlesOfParts>
    <vt:vector size="21" baseType="lpstr">
      <vt:lpstr>Arial</vt:lpstr>
      <vt:lpstr>Calibri</vt:lpstr>
      <vt:lpstr>Museo Sans 300</vt:lpstr>
      <vt:lpstr>Museo Sans 500</vt:lpstr>
      <vt:lpstr>Museo Slab 500</vt:lpstr>
      <vt:lpstr>Wingdings</vt:lpstr>
      <vt:lpstr>Office Theme</vt:lpstr>
      <vt:lpstr>1_Office Theme</vt:lpstr>
      <vt:lpstr>2_Office Theme</vt:lpstr>
      <vt:lpstr>PowerPoint-Präsentation</vt:lpstr>
      <vt:lpstr>PowerPoint-Präsentation</vt:lpstr>
      <vt:lpstr>PowerPoint-Präsentation</vt:lpstr>
      <vt:lpstr>PowerPoint-Präsentation</vt:lpstr>
      <vt:lpstr>Zeitplanung</vt:lpstr>
      <vt:lpstr>PowerPoint-Präsentation</vt:lpstr>
      <vt:lpstr>PowerPoint-Präsentation</vt:lpstr>
      <vt:lpstr>öffentliche Konsultationsworkshops</vt:lpstr>
      <vt:lpstr>PowerPoint-Präsentation</vt:lpstr>
      <vt:lpstr>1. Entwurf - Hauptthemen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Heinze, Benita GIZ</cp:lastModifiedBy>
  <cp:revision>267</cp:revision>
  <dcterms:created xsi:type="dcterms:W3CDTF">2014-08-25T04:11:03Z</dcterms:created>
  <dcterms:modified xsi:type="dcterms:W3CDTF">2017-09-29T12:39:13Z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0x01010027E57240A680EF43BF0799A258711DF0</vt:lpwstr>
  </property>
</Properties>
</file>