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 id="2147493484" r:id="rId5"/>
  </p:sldMasterIdLst>
  <p:notesMasterIdLst>
    <p:notesMasterId r:id="rId20"/>
  </p:notesMasterIdLst>
  <p:sldIdLst>
    <p:sldId id="491" r:id="rId6"/>
    <p:sldId id="479" r:id="rId7"/>
    <p:sldId id="498" r:id="rId8"/>
    <p:sldId id="499" r:id="rId9"/>
    <p:sldId id="493" r:id="rId10"/>
    <p:sldId id="494" r:id="rId11"/>
    <p:sldId id="496" r:id="rId12"/>
    <p:sldId id="497" r:id="rId13"/>
    <p:sldId id="495" r:id="rId14"/>
    <p:sldId id="500" r:id="rId15"/>
    <p:sldId id="501" r:id="rId16"/>
    <p:sldId id="502" r:id="rId17"/>
    <p:sldId id="504" r:id="rId18"/>
    <p:sldId id="460" r:id="rId1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79">
          <p15:clr>
            <a:srgbClr val="A4A3A4"/>
          </p15:clr>
        </p15:guide>
        <p15:guide id="2" pos="2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135"/>
    <a:srgbClr val="ECF2E8"/>
    <a:srgbClr val="D03F29"/>
    <a:srgbClr val="C33A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86457" autoAdjust="0"/>
  </p:normalViewPr>
  <p:slideViewPr>
    <p:cSldViewPr snapToGrid="0" snapToObjects="1">
      <p:cViewPr varScale="1">
        <p:scale>
          <a:sx n="87" d="100"/>
          <a:sy n="87" d="100"/>
        </p:scale>
        <p:origin x="1026" y="90"/>
      </p:cViewPr>
      <p:guideLst>
        <p:guide orient="horz" pos="879"/>
        <p:guide pos="259"/>
      </p:guideLst>
    </p:cSldViewPr>
  </p:slideViewPr>
  <p:outlineViewPr>
    <p:cViewPr>
      <p:scale>
        <a:sx n="33" d="100"/>
        <a:sy n="33" d="100"/>
      </p:scale>
      <p:origin x="0" y="-17362"/>
    </p:cViewPr>
  </p:outlineViewPr>
  <p:notesTextViewPr>
    <p:cViewPr>
      <p:scale>
        <a:sx n="100" d="100"/>
        <a:sy n="100" d="100"/>
      </p:scale>
      <p:origin x="0" y="0"/>
    </p:cViewPr>
  </p:notesTextViewPr>
  <p:sorterViewPr>
    <p:cViewPr>
      <p:scale>
        <a:sx n="68" d="100"/>
        <a:sy n="68" d="100"/>
      </p:scale>
      <p:origin x="0" y="680"/>
    </p:cViewPr>
  </p:sorterViewPr>
  <p:notesViewPr>
    <p:cSldViewPr snapToGrid="0" snapToObjects="1">
      <p:cViewPr>
        <p:scale>
          <a:sx n="134" d="100"/>
          <a:sy n="134" d="100"/>
        </p:scale>
        <p:origin x="-1728"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941DC-879D-6445-BDB0-03143D4F48A6}" type="datetimeFigureOut">
              <a:rPr lang="fr-FR" smtClean="0"/>
              <a:pPr/>
              <a:t>28/09/2017</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E4897-B718-084D-BF97-2C0AA1A85CDD}" type="slidenum">
              <a:rPr lang="fr-FR" smtClean="0"/>
              <a:pPr/>
              <a:t>‹Nr.›</a:t>
            </a:fld>
            <a:endParaRPr lang="fr-FR"/>
          </a:p>
        </p:txBody>
      </p:sp>
    </p:spTree>
    <p:extLst>
      <p:ext uri="{BB962C8B-B14F-4D97-AF65-F5344CB8AC3E}">
        <p14:creationId xmlns:p14="http://schemas.microsoft.com/office/powerpoint/2010/main" val="16181332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1</a:t>
            </a:r>
            <a:r>
              <a:rPr lang="fr-FR" altLang="fr-FR" baseline="30000" smtClean="0"/>
              <a:t>er</a:t>
            </a:r>
            <a:r>
              <a:rPr lang="fr-FR" altLang="fr-FR" smtClean="0"/>
              <a:t> point:</a:t>
            </a:r>
          </a:p>
          <a:p>
            <a:pPr>
              <a:spcBef>
                <a:spcPct val="0"/>
              </a:spcBef>
            </a:pPr>
            <a:r>
              <a:rPr lang="fr-FR" altLang="fr-FR" smtClean="0"/>
              <a:t>Huile la plus consommée dans le monde</a:t>
            </a:r>
          </a:p>
          <a:p>
            <a:pPr>
              <a:spcBef>
                <a:spcPct val="0"/>
              </a:spcBef>
            </a:pPr>
            <a:r>
              <a:rPr lang="fr-FR" altLang="fr-FR" smtClean="0"/>
              <a:t>Une huile consommée depuis le début du  1</a:t>
            </a:r>
            <a:r>
              <a:rPr lang="fr-FR" altLang="fr-FR" baseline="30000" smtClean="0"/>
              <a:t>er</a:t>
            </a:r>
            <a:r>
              <a:rPr lang="fr-FR" altLang="fr-FR" smtClean="0"/>
              <a:t> millénaire</a:t>
            </a:r>
          </a:p>
          <a:p>
            <a:pPr>
              <a:spcBef>
                <a:spcPct val="0"/>
              </a:spcBef>
            </a:pPr>
            <a:endParaRPr lang="fr-FR" altLang="fr-FR" smtClean="0"/>
          </a:p>
          <a:p>
            <a:pPr>
              <a:spcBef>
                <a:spcPct val="0"/>
              </a:spcBef>
            </a:pPr>
            <a:r>
              <a:rPr lang="fr-FR" altLang="fr-FR" smtClean="0"/>
              <a:t>3</a:t>
            </a:r>
            <a:r>
              <a:rPr lang="fr-FR" altLang="fr-FR" baseline="30000" smtClean="0"/>
              <a:t>ème</a:t>
            </a:r>
            <a:r>
              <a:rPr lang="fr-FR" altLang="fr-FR" smtClean="0"/>
              <a:t> point:</a:t>
            </a:r>
          </a:p>
          <a:p>
            <a:pPr>
              <a:spcBef>
                <a:spcPct val="0"/>
              </a:spcBef>
            </a:pPr>
            <a:r>
              <a:rPr lang="fr-FR" altLang="fr-FR" smtClean="0"/>
              <a:t>Avant, les industriels avaient recours à des huiles qu’ils hydogénaient pour obtenir une texture crémeuse à temérature ambiante. Or ce processus entraînait la formation d’acides gras trans, mauvais pour la santé cardiovasculaire.</a:t>
            </a:r>
          </a:p>
          <a:p>
            <a:pPr>
              <a:spcBef>
                <a:spcPct val="0"/>
              </a:spcBef>
            </a:pPr>
            <a:r>
              <a:rPr lang="fr-FR" altLang="fr-FR" smtClean="0"/>
              <a:t>Les qualités naturelles de l’huile de palme offre cette texture semi-solide à température ambiante sans nécessité d’hydrogénation donc pas d’acides gras trans</a:t>
            </a: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FFFFD08-5060-40A2-9F60-2B200ADFB0C7}" type="slidenum">
              <a:rPr lang="fr-FR" altLang="fr-FR">
                <a:latin typeface="Calibri" panose="020F0502020204030204" pitchFamily="34" charset="0"/>
              </a:rPr>
              <a:pPr fontAlgn="base">
                <a:spcBef>
                  <a:spcPct val="0"/>
                </a:spcBef>
                <a:spcAft>
                  <a:spcPct val="0"/>
                </a:spcAft>
              </a:pPr>
              <a:t>2</a:t>
            </a:fld>
            <a:endParaRPr lang="fr-FR" altLang="fr-FR">
              <a:latin typeface="Calibri" panose="020F0502020204030204" pitchFamily="34" charset="0"/>
            </a:endParaRPr>
          </a:p>
        </p:txBody>
      </p:sp>
    </p:spTree>
    <p:extLst>
      <p:ext uri="{BB962C8B-B14F-4D97-AF65-F5344CB8AC3E}">
        <p14:creationId xmlns:p14="http://schemas.microsoft.com/office/powerpoint/2010/main" val="43016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F6E4897-B718-084D-BF97-2C0AA1A85CDD}" type="slidenum">
              <a:rPr lang="fr-FR" smtClean="0"/>
              <a:pPr/>
              <a:t>11</a:t>
            </a:fld>
            <a:endParaRPr lang="fr-FR"/>
          </a:p>
        </p:txBody>
      </p:sp>
      <p:sp>
        <p:nvSpPr>
          <p:cNvPr id="5" name="Espace réservé des commentaires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35812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1</a:t>
            </a:r>
            <a:r>
              <a:rPr lang="fr-FR" altLang="fr-FR" baseline="30000" smtClean="0"/>
              <a:t>er</a:t>
            </a:r>
            <a:r>
              <a:rPr lang="fr-FR" altLang="fr-FR" smtClean="0"/>
              <a:t> point:</a:t>
            </a:r>
          </a:p>
          <a:p>
            <a:pPr>
              <a:spcBef>
                <a:spcPct val="0"/>
              </a:spcBef>
            </a:pPr>
            <a:r>
              <a:rPr lang="fr-FR" altLang="fr-FR" smtClean="0"/>
              <a:t>Huile la plus consommée dans le monde</a:t>
            </a:r>
          </a:p>
          <a:p>
            <a:pPr>
              <a:spcBef>
                <a:spcPct val="0"/>
              </a:spcBef>
            </a:pPr>
            <a:r>
              <a:rPr lang="fr-FR" altLang="fr-FR" smtClean="0"/>
              <a:t>Une huile consommée depuis le début du  1</a:t>
            </a:r>
            <a:r>
              <a:rPr lang="fr-FR" altLang="fr-FR" baseline="30000" smtClean="0"/>
              <a:t>er</a:t>
            </a:r>
            <a:r>
              <a:rPr lang="fr-FR" altLang="fr-FR" smtClean="0"/>
              <a:t> millénaire</a:t>
            </a:r>
          </a:p>
          <a:p>
            <a:pPr>
              <a:spcBef>
                <a:spcPct val="0"/>
              </a:spcBef>
            </a:pPr>
            <a:endParaRPr lang="fr-FR" altLang="fr-FR" smtClean="0"/>
          </a:p>
          <a:p>
            <a:pPr>
              <a:spcBef>
                <a:spcPct val="0"/>
              </a:spcBef>
            </a:pPr>
            <a:r>
              <a:rPr lang="fr-FR" altLang="fr-FR" smtClean="0"/>
              <a:t>3</a:t>
            </a:r>
            <a:r>
              <a:rPr lang="fr-FR" altLang="fr-FR" baseline="30000" smtClean="0"/>
              <a:t>ème</a:t>
            </a:r>
            <a:r>
              <a:rPr lang="fr-FR" altLang="fr-FR" smtClean="0"/>
              <a:t> point:</a:t>
            </a:r>
          </a:p>
          <a:p>
            <a:pPr>
              <a:spcBef>
                <a:spcPct val="0"/>
              </a:spcBef>
            </a:pPr>
            <a:r>
              <a:rPr lang="fr-FR" altLang="fr-FR" smtClean="0"/>
              <a:t>Avant, les industriels avaient recours à des huiles qu’ils hydogénaient pour obtenir une texture crémeuse à temérature ambiante. Or ce processus entraînait la formation d’acides gras trans, mauvais pour la santé cardiovasculaire.</a:t>
            </a:r>
          </a:p>
          <a:p>
            <a:pPr>
              <a:spcBef>
                <a:spcPct val="0"/>
              </a:spcBef>
            </a:pPr>
            <a:r>
              <a:rPr lang="fr-FR" altLang="fr-FR" smtClean="0"/>
              <a:t>Les qualités naturelles de l’huile de palme offre cette texture semi-solide à température ambiante sans nécessité d’hydrogénation donc pas d’acides gras trans</a:t>
            </a: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FFFFD08-5060-40A2-9F60-2B200ADFB0C7}" type="slidenum">
              <a:rPr lang="fr-FR" altLang="fr-FR">
                <a:latin typeface="Calibri" panose="020F0502020204030204" pitchFamily="34" charset="0"/>
              </a:rPr>
              <a:pPr fontAlgn="base">
                <a:spcBef>
                  <a:spcPct val="0"/>
                </a:spcBef>
                <a:spcAft>
                  <a:spcPct val="0"/>
                </a:spcAft>
              </a:pPr>
              <a:t>12</a:t>
            </a:fld>
            <a:endParaRPr lang="fr-FR" altLang="fr-FR">
              <a:latin typeface="Calibri" panose="020F0502020204030204" pitchFamily="34" charset="0"/>
            </a:endParaRPr>
          </a:p>
        </p:txBody>
      </p:sp>
    </p:spTree>
    <p:extLst>
      <p:ext uri="{BB962C8B-B14F-4D97-AF65-F5344CB8AC3E}">
        <p14:creationId xmlns:p14="http://schemas.microsoft.com/office/powerpoint/2010/main" val="4102660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1</a:t>
            </a:r>
            <a:r>
              <a:rPr lang="fr-FR" altLang="fr-FR" baseline="30000" smtClean="0"/>
              <a:t>er</a:t>
            </a:r>
            <a:r>
              <a:rPr lang="fr-FR" altLang="fr-FR" smtClean="0"/>
              <a:t> point:</a:t>
            </a:r>
          </a:p>
          <a:p>
            <a:pPr>
              <a:spcBef>
                <a:spcPct val="0"/>
              </a:spcBef>
            </a:pPr>
            <a:r>
              <a:rPr lang="fr-FR" altLang="fr-FR" smtClean="0"/>
              <a:t>Huile la plus consommée dans le monde</a:t>
            </a:r>
          </a:p>
          <a:p>
            <a:pPr>
              <a:spcBef>
                <a:spcPct val="0"/>
              </a:spcBef>
            </a:pPr>
            <a:r>
              <a:rPr lang="fr-FR" altLang="fr-FR" smtClean="0"/>
              <a:t>Une huile consommée depuis le début du  1</a:t>
            </a:r>
            <a:r>
              <a:rPr lang="fr-FR" altLang="fr-FR" baseline="30000" smtClean="0"/>
              <a:t>er</a:t>
            </a:r>
            <a:r>
              <a:rPr lang="fr-FR" altLang="fr-FR" smtClean="0"/>
              <a:t> millénaire</a:t>
            </a:r>
          </a:p>
          <a:p>
            <a:pPr>
              <a:spcBef>
                <a:spcPct val="0"/>
              </a:spcBef>
            </a:pPr>
            <a:endParaRPr lang="fr-FR" altLang="fr-FR" smtClean="0"/>
          </a:p>
          <a:p>
            <a:pPr>
              <a:spcBef>
                <a:spcPct val="0"/>
              </a:spcBef>
            </a:pPr>
            <a:r>
              <a:rPr lang="fr-FR" altLang="fr-FR" smtClean="0"/>
              <a:t>3</a:t>
            </a:r>
            <a:r>
              <a:rPr lang="fr-FR" altLang="fr-FR" baseline="30000" smtClean="0"/>
              <a:t>ème</a:t>
            </a:r>
            <a:r>
              <a:rPr lang="fr-FR" altLang="fr-FR" smtClean="0"/>
              <a:t> point:</a:t>
            </a:r>
          </a:p>
          <a:p>
            <a:pPr>
              <a:spcBef>
                <a:spcPct val="0"/>
              </a:spcBef>
            </a:pPr>
            <a:r>
              <a:rPr lang="fr-FR" altLang="fr-FR" smtClean="0"/>
              <a:t>Avant, les industriels avaient recours à des huiles qu’ils hydogénaient pour obtenir une texture crémeuse à temérature ambiante. Or ce processus entraînait la formation d’acides gras trans, mauvais pour la santé cardiovasculaire.</a:t>
            </a:r>
          </a:p>
          <a:p>
            <a:pPr>
              <a:spcBef>
                <a:spcPct val="0"/>
              </a:spcBef>
            </a:pPr>
            <a:r>
              <a:rPr lang="fr-FR" altLang="fr-FR" smtClean="0"/>
              <a:t>Les qualités naturelles de l’huile de palme offre cette texture semi-solide à température ambiante sans nécessité d’hydrogénation donc pas d’acides gras trans</a:t>
            </a: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FFFFD08-5060-40A2-9F60-2B200ADFB0C7}" type="slidenum">
              <a:rPr lang="fr-FR" altLang="fr-FR">
                <a:latin typeface="Calibri" panose="020F0502020204030204" pitchFamily="34" charset="0"/>
              </a:rPr>
              <a:pPr fontAlgn="base">
                <a:spcBef>
                  <a:spcPct val="0"/>
                </a:spcBef>
                <a:spcAft>
                  <a:spcPct val="0"/>
                </a:spcAft>
              </a:pPr>
              <a:t>13</a:t>
            </a:fld>
            <a:endParaRPr lang="fr-FR" altLang="fr-FR">
              <a:latin typeface="Calibri" panose="020F0502020204030204" pitchFamily="34" charset="0"/>
            </a:endParaRPr>
          </a:p>
        </p:txBody>
      </p:sp>
    </p:spTree>
    <p:extLst>
      <p:ext uri="{BB962C8B-B14F-4D97-AF65-F5344CB8AC3E}">
        <p14:creationId xmlns:p14="http://schemas.microsoft.com/office/powerpoint/2010/main" val="1924686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F6E4897-B718-084D-BF97-2C0AA1A85CDD}" type="slidenum">
              <a:rPr lang="fr-FR" smtClean="0"/>
              <a:pPr/>
              <a:t>14</a:t>
            </a:fld>
            <a:endParaRPr lang="fr-FR"/>
          </a:p>
        </p:txBody>
      </p:sp>
    </p:spTree>
    <p:extLst>
      <p:ext uri="{BB962C8B-B14F-4D97-AF65-F5344CB8AC3E}">
        <p14:creationId xmlns:p14="http://schemas.microsoft.com/office/powerpoint/2010/main" val="13316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F6E4897-B718-084D-BF97-2C0AA1A85CDD}" type="slidenum">
              <a:rPr lang="fr-FR" smtClean="0"/>
              <a:pPr/>
              <a:t>3</a:t>
            </a:fld>
            <a:endParaRPr lang="fr-FR"/>
          </a:p>
        </p:txBody>
      </p:sp>
      <p:sp>
        <p:nvSpPr>
          <p:cNvPr id="5" name="Espace réservé des commentaires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39705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1</a:t>
            </a:r>
            <a:r>
              <a:rPr lang="fr-FR" altLang="fr-FR" baseline="30000" smtClean="0"/>
              <a:t>er</a:t>
            </a:r>
            <a:r>
              <a:rPr lang="fr-FR" altLang="fr-FR" smtClean="0"/>
              <a:t> point:</a:t>
            </a:r>
          </a:p>
          <a:p>
            <a:pPr>
              <a:spcBef>
                <a:spcPct val="0"/>
              </a:spcBef>
            </a:pPr>
            <a:r>
              <a:rPr lang="fr-FR" altLang="fr-FR" smtClean="0"/>
              <a:t>Huile la plus consommée dans le monde</a:t>
            </a:r>
          </a:p>
          <a:p>
            <a:pPr>
              <a:spcBef>
                <a:spcPct val="0"/>
              </a:spcBef>
            </a:pPr>
            <a:r>
              <a:rPr lang="fr-FR" altLang="fr-FR" smtClean="0"/>
              <a:t>Une huile consommée depuis le début du  1</a:t>
            </a:r>
            <a:r>
              <a:rPr lang="fr-FR" altLang="fr-FR" baseline="30000" smtClean="0"/>
              <a:t>er</a:t>
            </a:r>
            <a:r>
              <a:rPr lang="fr-FR" altLang="fr-FR" smtClean="0"/>
              <a:t> millénaire</a:t>
            </a:r>
          </a:p>
          <a:p>
            <a:pPr>
              <a:spcBef>
                <a:spcPct val="0"/>
              </a:spcBef>
            </a:pPr>
            <a:endParaRPr lang="fr-FR" altLang="fr-FR" smtClean="0"/>
          </a:p>
          <a:p>
            <a:pPr>
              <a:spcBef>
                <a:spcPct val="0"/>
              </a:spcBef>
            </a:pPr>
            <a:r>
              <a:rPr lang="fr-FR" altLang="fr-FR" smtClean="0"/>
              <a:t>3</a:t>
            </a:r>
            <a:r>
              <a:rPr lang="fr-FR" altLang="fr-FR" baseline="30000" smtClean="0"/>
              <a:t>ème</a:t>
            </a:r>
            <a:r>
              <a:rPr lang="fr-FR" altLang="fr-FR" smtClean="0"/>
              <a:t> point:</a:t>
            </a:r>
          </a:p>
          <a:p>
            <a:pPr>
              <a:spcBef>
                <a:spcPct val="0"/>
              </a:spcBef>
            </a:pPr>
            <a:r>
              <a:rPr lang="fr-FR" altLang="fr-FR" smtClean="0"/>
              <a:t>Avant, les industriels avaient recours à des huiles qu’ils hydogénaient pour obtenir une texture crémeuse à temérature ambiante. Or ce processus entraînait la formation d’acides gras trans, mauvais pour la santé cardiovasculaire.</a:t>
            </a:r>
          </a:p>
          <a:p>
            <a:pPr>
              <a:spcBef>
                <a:spcPct val="0"/>
              </a:spcBef>
            </a:pPr>
            <a:r>
              <a:rPr lang="fr-FR" altLang="fr-FR" smtClean="0"/>
              <a:t>Les qualités naturelles de l’huile de palme offre cette texture semi-solide à température ambiante sans nécessité d’hydrogénation donc pas d’acides gras trans</a:t>
            </a: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FFFFD08-5060-40A2-9F60-2B200ADFB0C7}" type="slidenum">
              <a:rPr lang="fr-FR" altLang="fr-FR">
                <a:latin typeface="Calibri" panose="020F0502020204030204" pitchFamily="34" charset="0"/>
              </a:rPr>
              <a:pPr fontAlgn="base">
                <a:spcBef>
                  <a:spcPct val="0"/>
                </a:spcBef>
                <a:spcAft>
                  <a:spcPct val="0"/>
                </a:spcAft>
              </a:pPr>
              <a:t>4</a:t>
            </a:fld>
            <a:endParaRPr lang="fr-FR" altLang="fr-FR">
              <a:latin typeface="Calibri" panose="020F0502020204030204" pitchFamily="34" charset="0"/>
            </a:endParaRPr>
          </a:p>
        </p:txBody>
      </p:sp>
    </p:spTree>
    <p:extLst>
      <p:ext uri="{BB962C8B-B14F-4D97-AF65-F5344CB8AC3E}">
        <p14:creationId xmlns:p14="http://schemas.microsoft.com/office/powerpoint/2010/main" val="423797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F6E4897-B718-084D-BF97-2C0AA1A85CDD}" type="slidenum">
              <a:rPr lang="fr-FR" smtClean="0"/>
              <a:pPr/>
              <a:t>5</a:t>
            </a:fld>
            <a:endParaRPr lang="fr-FR"/>
          </a:p>
        </p:txBody>
      </p:sp>
      <p:sp>
        <p:nvSpPr>
          <p:cNvPr id="5" name="Espace réservé des commentaires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424338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1</a:t>
            </a:r>
            <a:r>
              <a:rPr lang="fr-FR" altLang="fr-FR" baseline="30000" smtClean="0"/>
              <a:t>er</a:t>
            </a:r>
            <a:r>
              <a:rPr lang="fr-FR" altLang="fr-FR" smtClean="0"/>
              <a:t> point:</a:t>
            </a:r>
          </a:p>
          <a:p>
            <a:pPr>
              <a:spcBef>
                <a:spcPct val="0"/>
              </a:spcBef>
            </a:pPr>
            <a:r>
              <a:rPr lang="fr-FR" altLang="fr-FR" smtClean="0"/>
              <a:t>Huile la plus consommée dans le monde</a:t>
            </a:r>
          </a:p>
          <a:p>
            <a:pPr>
              <a:spcBef>
                <a:spcPct val="0"/>
              </a:spcBef>
            </a:pPr>
            <a:r>
              <a:rPr lang="fr-FR" altLang="fr-FR" smtClean="0"/>
              <a:t>Une huile consommée depuis le début du  1</a:t>
            </a:r>
            <a:r>
              <a:rPr lang="fr-FR" altLang="fr-FR" baseline="30000" smtClean="0"/>
              <a:t>er</a:t>
            </a:r>
            <a:r>
              <a:rPr lang="fr-FR" altLang="fr-FR" smtClean="0"/>
              <a:t> millénaire</a:t>
            </a:r>
          </a:p>
          <a:p>
            <a:pPr>
              <a:spcBef>
                <a:spcPct val="0"/>
              </a:spcBef>
            </a:pPr>
            <a:endParaRPr lang="fr-FR" altLang="fr-FR" smtClean="0"/>
          </a:p>
          <a:p>
            <a:pPr>
              <a:spcBef>
                <a:spcPct val="0"/>
              </a:spcBef>
            </a:pPr>
            <a:r>
              <a:rPr lang="fr-FR" altLang="fr-FR" smtClean="0"/>
              <a:t>3</a:t>
            </a:r>
            <a:r>
              <a:rPr lang="fr-FR" altLang="fr-FR" baseline="30000" smtClean="0"/>
              <a:t>ème</a:t>
            </a:r>
            <a:r>
              <a:rPr lang="fr-FR" altLang="fr-FR" smtClean="0"/>
              <a:t> point:</a:t>
            </a:r>
          </a:p>
          <a:p>
            <a:pPr>
              <a:spcBef>
                <a:spcPct val="0"/>
              </a:spcBef>
            </a:pPr>
            <a:r>
              <a:rPr lang="fr-FR" altLang="fr-FR" smtClean="0"/>
              <a:t>Avant, les industriels avaient recours à des huiles qu’ils hydogénaient pour obtenir une texture crémeuse à temérature ambiante. Or ce processus entraînait la formation d’acides gras trans, mauvais pour la santé cardiovasculaire.</a:t>
            </a:r>
          </a:p>
          <a:p>
            <a:pPr>
              <a:spcBef>
                <a:spcPct val="0"/>
              </a:spcBef>
            </a:pPr>
            <a:r>
              <a:rPr lang="fr-FR" altLang="fr-FR" smtClean="0"/>
              <a:t>Les qualités naturelles de l’huile de palme offre cette texture semi-solide à température ambiante sans nécessité d’hydrogénation donc pas d’acides gras trans</a:t>
            </a: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FFFFD08-5060-40A2-9F60-2B200ADFB0C7}" type="slidenum">
              <a:rPr lang="fr-FR" altLang="fr-FR">
                <a:latin typeface="Calibri" panose="020F0502020204030204" pitchFamily="34" charset="0"/>
              </a:rPr>
              <a:pPr fontAlgn="base">
                <a:spcBef>
                  <a:spcPct val="0"/>
                </a:spcBef>
                <a:spcAft>
                  <a:spcPct val="0"/>
                </a:spcAft>
              </a:pPr>
              <a:t>6</a:t>
            </a:fld>
            <a:endParaRPr lang="fr-FR" altLang="fr-FR">
              <a:latin typeface="Calibri" panose="020F0502020204030204" pitchFamily="34" charset="0"/>
            </a:endParaRPr>
          </a:p>
        </p:txBody>
      </p:sp>
    </p:spTree>
    <p:extLst>
      <p:ext uri="{BB962C8B-B14F-4D97-AF65-F5344CB8AC3E}">
        <p14:creationId xmlns:p14="http://schemas.microsoft.com/office/powerpoint/2010/main" val="211957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F6E4897-B718-084D-BF97-2C0AA1A85CDD}" type="slidenum">
              <a:rPr lang="fr-FR" smtClean="0"/>
              <a:pPr/>
              <a:t>7</a:t>
            </a:fld>
            <a:endParaRPr lang="fr-FR"/>
          </a:p>
        </p:txBody>
      </p:sp>
      <p:sp>
        <p:nvSpPr>
          <p:cNvPr id="5" name="Espace réservé des commentaires 4"/>
          <p:cNvSpPr>
            <a:spLocks noGrp="1"/>
          </p:cNvSpPr>
          <p:nvPr>
            <p:ph type="body" sz="quarter" idx="11"/>
          </p:nvPr>
        </p:nvSpPr>
        <p:spPr/>
        <p:txBody>
          <a:bodyPr/>
          <a:lstStyle/>
          <a:p>
            <a:endParaRPr lang="fr-FR" dirty="0"/>
          </a:p>
        </p:txBody>
      </p:sp>
    </p:spTree>
    <p:extLst>
      <p:ext uri="{BB962C8B-B14F-4D97-AF65-F5344CB8AC3E}">
        <p14:creationId xmlns:p14="http://schemas.microsoft.com/office/powerpoint/2010/main" val="78055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F6E4897-B718-084D-BF97-2C0AA1A85CDD}" type="slidenum">
              <a:rPr lang="fr-FR" smtClean="0"/>
              <a:pPr/>
              <a:t>8</a:t>
            </a:fld>
            <a:endParaRPr lang="fr-FR"/>
          </a:p>
        </p:txBody>
      </p:sp>
      <p:sp>
        <p:nvSpPr>
          <p:cNvPr id="5" name="Espace réservé des commentaires 4"/>
          <p:cNvSpPr>
            <a:spLocks noGrp="1"/>
          </p:cNvSpPr>
          <p:nvPr>
            <p:ph type="body" sz="quarter" idx="11"/>
          </p:nvPr>
        </p:nvSpPr>
        <p:spPr/>
        <p:txBody>
          <a:bodyPr/>
          <a:lstStyle/>
          <a:p>
            <a:endParaRPr lang="fr-FR" dirty="0"/>
          </a:p>
        </p:txBody>
      </p:sp>
    </p:spTree>
    <p:extLst>
      <p:ext uri="{BB962C8B-B14F-4D97-AF65-F5344CB8AC3E}">
        <p14:creationId xmlns:p14="http://schemas.microsoft.com/office/powerpoint/2010/main" val="415580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1</a:t>
            </a:r>
            <a:r>
              <a:rPr lang="fr-FR" altLang="fr-FR" baseline="30000" smtClean="0"/>
              <a:t>er</a:t>
            </a:r>
            <a:r>
              <a:rPr lang="fr-FR" altLang="fr-FR" smtClean="0"/>
              <a:t> point:</a:t>
            </a:r>
          </a:p>
          <a:p>
            <a:pPr>
              <a:spcBef>
                <a:spcPct val="0"/>
              </a:spcBef>
            </a:pPr>
            <a:r>
              <a:rPr lang="fr-FR" altLang="fr-FR" smtClean="0"/>
              <a:t>Huile la plus consommée dans le monde</a:t>
            </a:r>
          </a:p>
          <a:p>
            <a:pPr>
              <a:spcBef>
                <a:spcPct val="0"/>
              </a:spcBef>
            </a:pPr>
            <a:r>
              <a:rPr lang="fr-FR" altLang="fr-FR" smtClean="0"/>
              <a:t>Une huile consommée depuis le début du  1</a:t>
            </a:r>
            <a:r>
              <a:rPr lang="fr-FR" altLang="fr-FR" baseline="30000" smtClean="0"/>
              <a:t>er</a:t>
            </a:r>
            <a:r>
              <a:rPr lang="fr-FR" altLang="fr-FR" smtClean="0"/>
              <a:t> millénaire</a:t>
            </a:r>
          </a:p>
          <a:p>
            <a:pPr>
              <a:spcBef>
                <a:spcPct val="0"/>
              </a:spcBef>
            </a:pPr>
            <a:endParaRPr lang="fr-FR" altLang="fr-FR" smtClean="0"/>
          </a:p>
          <a:p>
            <a:pPr>
              <a:spcBef>
                <a:spcPct val="0"/>
              </a:spcBef>
            </a:pPr>
            <a:r>
              <a:rPr lang="fr-FR" altLang="fr-FR" smtClean="0"/>
              <a:t>3</a:t>
            </a:r>
            <a:r>
              <a:rPr lang="fr-FR" altLang="fr-FR" baseline="30000" smtClean="0"/>
              <a:t>ème</a:t>
            </a:r>
            <a:r>
              <a:rPr lang="fr-FR" altLang="fr-FR" smtClean="0"/>
              <a:t> point:</a:t>
            </a:r>
          </a:p>
          <a:p>
            <a:pPr>
              <a:spcBef>
                <a:spcPct val="0"/>
              </a:spcBef>
            </a:pPr>
            <a:r>
              <a:rPr lang="fr-FR" altLang="fr-FR" smtClean="0"/>
              <a:t>Avant, les industriels avaient recours à des huiles qu’ils hydogénaient pour obtenir une texture crémeuse à temérature ambiante. Or ce processus entraînait la formation d’acides gras trans, mauvais pour la santé cardiovasculaire.</a:t>
            </a:r>
          </a:p>
          <a:p>
            <a:pPr>
              <a:spcBef>
                <a:spcPct val="0"/>
              </a:spcBef>
            </a:pPr>
            <a:r>
              <a:rPr lang="fr-FR" altLang="fr-FR" smtClean="0"/>
              <a:t>Les qualités naturelles de l’huile de palme offre cette texture semi-solide à température ambiante sans nécessité d’hydrogénation donc pas d’acides gras trans</a:t>
            </a: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FFFFD08-5060-40A2-9F60-2B200ADFB0C7}" type="slidenum">
              <a:rPr lang="fr-FR" altLang="fr-FR">
                <a:latin typeface="Calibri" panose="020F0502020204030204" pitchFamily="34" charset="0"/>
              </a:rPr>
              <a:pPr fontAlgn="base">
                <a:spcBef>
                  <a:spcPct val="0"/>
                </a:spcBef>
                <a:spcAft>
                  <a:spcPct val="0"/>
                </a:spcAft>
              </a:pPr>
              <a:t>9</a:t>
            </a:fld>
            <a:endParaRPr lang="fr-FR" altLang="fr-FR">
              <a:latin typeface="Calibri" panose="020F0502020204030204" pitchFamily="34" charset="0"/>
            </a:endParaRPr>
          </a:p>
        </p:txBody>
      </p:sp>
    </p:spTree>
    <p:extLst>
      <p:ext uri="{BB962C8B-B14F-4D97-AF65-F5344CB8AC3E}">
        <p14:creationId xmlns:p14="http://schemas.microsoft.com/office/powerpoint/2010/main" val="205375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1</a:t>
            </a:r>
            <a:r>
              <a:rPr lang="fr-FR" altLang="fr-FR" baseline="30000" smtClean="0"/>
              <a:t>er</a:t>
            </a:r>
            <a:r>
              <a:rPr lang="fr-FR" altLang="fr-FR" smtClean="0"/>
              <a:t> point:</a:t>
            </a:r>
          </a:p>
          <a:p>
            <a:pPr>
              <a:spcBef>
                <a:spcPct val="0"/>
              </a:spcBef>
            </a:pPr>
            <a:r>
              <a:rPr lang="fr-FR" altLang="fr-FR" smtClean="0"/>
              <a:t>Huile la plus consommée dans le monde</a:t>
            </a:r>
          </a:p>
          <a:p>
            <a:pPr>
              <a:spcBef>
                <a:spcPct val="0"/>
              </a:spcBef>
            </a:pPr>
            <a:r>
              <a:rPr lang="fr-FR" altLang="fr-FR" smtClean="0"/>
              <a:t>Une huile consommée depuis le début du  1</a:t>
            </a:r>
            <a:r>
              <a:rPr lang="fr-FR" altLang="fr-FR" baseline="30000" smtClean="0"/>
              <a:t>er</a:t>
            </a:r>
            <a:r>
              <a:rPr lang="fr-FR" altLang="fr-FR" smtClean="0"/>
              <a:t> millénaire</a:t>
            </a:r>
          </a:p>
          <a:p>
            <a:pPr>
              <a:spcBef>
                <a:spcPct val="0"/>
              </a:spcBef>
            </a:pPr>
            <a:endParaRPr lang="fr-FR" altLang="fr-FR" smtClean="0"/>
          </a:p>
          <a:p>
            <a:pPr>
              <a:spcBef>
                <a:spcPct val="0"/>
              </a:spcBef>
            </a:pPr>
            <a:r>
              <a:rPr lang="fr-FR" altLang="fr-FR" smtClean="0"/>
              <a:t>3</a:t>
            </a:r>
            <a:r>
              <a:rPr lang="fr-FR" altLang="fr-FR" baseline="30000" smtClean="0"/>
              <a:t>ème</a:t>
            </a:r>
            <a:r>
              <a:rPr lang="fr-FR" altLang="fr-FR" smtClean="0"/>
              <a:t> point:</a:t>
            </a:r>
          </a:p>
          <a:p>
            <a:pPr>
              <a:spcBef>
                <a:spcPct val="0"/>
              </a:spcBef>
            </a:pPr>
            <a:r>
              <a:rPr lang="fr-FR" altLang="fr-FR" smtClean="0"/>
              <a:t>Avant, les industriels avaient recours à des huiles qu’ils hydogénaient pour obtenir une texture crémeuse à temérature ambiante. Or ce processus entraînait la formation d’acides gras trans, mauvais pour la santé cardiovasculaire.</a:t>
            </a:r>
          </a:p>
          <a:p>
            <a:pPr>
              <a:spcBef>
                <a:spcPct val="0"/>
              </a:spcBef>
            </a:pPr>
            <a:r>
              <a:rPr lang="fr-FR" altLang="fr-FR" smtClean="0"/>
              <a:t>Les qualités naturelles de l’huile de palme offre cette texture semi-solide à température ambiante sans nécessité d’hydrogénation donc pas d’acides gras trans</a:t>
            </a: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FFFFD08-5060-40A2-9F60-2B200ADFB0C7}" type="slidenum">
              <a:rPr lang="fr-FR" altLang="fr-FR">
                <a:latin typeface="Calibri" panose="020F0502020204030204" pitchFamily="34" charset="0"/>
              </a:rPr>
              <a:pPr fontAlgn="base">
                <a:spcBef>
                  <a:spcPct val="0"/>
                </a:spcBef>
                <a:spcAft>
                  <a:spcPct val="0"/>
                </a:spcAft>
              </a:pPr>
              <a:t>10</a:t>
            </a:fld>
            <a:endParaRPr lang="fr-FR" altLang="fr-FR">
              <a:latin typeface="Calibri" panose="020F0502020204030204" pitchFamily="34" charset="0"/>
            </a:endParaRPr>
          </a:p>
        </p:txBody>
      </p:sp>
    </p:spTree>
    <p:extLst>
      <p:ext uri="{BB962C8B-B14F-4D97-AF65-F5344CB8AC3E}">
        <p14:creationId xmlns:p14="http://schemas.microsoft.com/office/powerpoint/2010/main" val="2429855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descr="140404_PPT_alliance-0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695267"/>
          </a:xfrm>
          <a:prstGeom prst="rect">
            <a:avLst/>
          </a:prstGeom>
        </p:spPr>
      </p:pic>
      <p:sp>
        <p:nvSpPr>
          <p:cNvPr id="9" name="Rectangle 8"/>
          <p:cNvSpPr/>
          <p:nvPr userDrawn="1"/>
        </p:nvSpPr>
        <p:spPr>
          <a:xfrm>
            <a:off x="3336834" y="1205424"/>
            <a:ext cx="5403520" cy="2545733"/>
          </a:xfrm>
          <a:prstGeom prst="rect">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hasCustomPrompt="1"/>
          </p:nvPr>
        </p:nvSpPr>
        <p:spPr>
          <a:xfrm>
            <a:off x="3382180" y="1205425"/>
            <a:ext cx="5358174" cy="1657456"/>
          </a:xfrm>
        </p:spPr>
        <p:txBody>
          <a:bodyPr>
            <a:normAutofit/>
          </a:bodyPr>
          <a:lstStyle>
            <a:lvl1pPr algn="l">
              <a:defRPr sz="3200">
                <a:solidFill>
                  <a:srgbClr val="7AB135"/>
                </a:solidFill>
                <a:latin typeface="Arial"/>
                <a:cs typeface="Arial"/>
              </a:defRPr>
            </a:lvl1pPr>
          </a:lstStyle>
          <a:p>
            <a:r>
              <a:rPr lang="fr-FR" dirty="0" smtClean="0"/>
              <a:t>CLIQUEZ ET MODIFIEZ LE TITRE</a:t>
            </a:r>
            <a:endParaRPr lang="fr-FR" dirty="0"/>
          </a:p>
        </p:txBody>
      </p:sp>
      <p:sp>
        <p:nvSpPr>
          <p:cNvPr id="3" name="Sous-titre 2"/>
          <p:cNvSpPr>
            <a:spLocks noGrp="1"/>
          </p:cNvSpPr>
          <p:nvPr>
            <p:ph type="subTitle" idx="1" hasCustomPrompt="1"/>
          </p:nvPr>
        </p:nvSpPr>
        <p:spPr>
          <a:xfrm>
            <a:off x="3336834" y="2862881"/>
            <a:ext cx="5403520" cy="888277"/>
          </a:xfrm>
        </p:spPr>
        <p:txBody>
          <a:bodyPr>
            <a:noAutofit/>
          </a:bodyPr>
          <a:lstStyle>
            <a:lvl1pPr marL="0" indent="0" algn="l">
              <a:buNone/>
              <a:defRPr sz="20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Tree>
    <p:extLst>
      <p:ext uri="{BB962C8B-B14F-4D97-AF65-F5344CB8AC3E}">
        <p14:creationId xmlns:p14="http://schemas.microsoft.com/office/powerpoint/2010/main" val="357549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Espace réservé du pied de page 4"/>
          <p:cNvSpPr>
            <a:spLocks noGrp="1"/>
          </p:cNvSpPr>
          <p:nvPr>
            <p:ph type="ftr" sz="quarter" idx="11"/>
          </p:nvPr>
        </p:nvSpPr>
        <p:spPr>
          <a:xfrm>
            <a:off x="3124200" y="5296959"/>
            <a:ext cx="2895600" cy="304271"/>
          </a:xfrm>
        </p:spPr>
        <p:txBody>
          <a:bodyPr/>
          <a:lstStyle>
            <a:lvl1pPr>
              <a:defRPr>
                <a:latin typeface="Arial"/>
                <a:cs typeface="Arial"/>
              </a:defRPr>
            </a:lvl1pPr>
          </a:lstStyle>
          <a:p>
            <a:endParaRPr lang="fr-FR"/>
          </a:p>
        </p:txBody>
      </p:sp>
      <p:sp>
        <p:nvSpPr>
          <p:cNvPr id="7" name="Espace réservé du numéro de diapositive 5"/>
          <p:cNvSpPr>
            <a:spLocks noGrp="1"/>
          </p:cNvSpPr>
          <p:nvPr>
            <p:ph type="sldNum" sz="quarter" idx="12"/>
          </p:nvPr>
        </p:nvSpPr>
        <p:spPr>
          <a:xfrm>
            <a:off x="439260" y="5296959"/>
            <a:ext cx="2133600" cy="304271"/>
          </a:xfrm>
        </p:spPr>
        <p:txBody>
          <a:bodyPr/>
          <a:lstStyle>
            <a:lvl1pPr algn="l">
              <a:defRPr>
                <a:latin typeface="Arial"/>
                <a:cs typeface="Arial"/>
              </a:defRPr>
            </a:lvl1pPr>
          </a:lstStyle>
          <a:p>
            <a:fld id="{5DBD4524-C755-8541-90AD-CA46A96B8B0C}" type="slidenum">
              <a:rPr lang="fr-FR" smtClean="0"/>
              <a:pPr/>
              <a:t>‹Nr.›</a:t>
            </a:fld>
            <a:endParaRPr lang="fr-FR"/>
          </a:p>
        </p:txBody>
      </p:sp>
      <p:pic>
        <p:nvPicPr>
          <p:cNvPr id="8" name="Image 7" descr="140404_PPT_alliance-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9" name="Connecteur droit 8"/>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 name="Titre 2"/>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224247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9" name="Espace réservé du pied de page 4"/>
          <p:cNvSpPr>
            <a:spLocks noGrp="1"/>
          </p:cNvSpPr>
          <p:nvPr>
            <p:ph type="ftr" sz="quarter" idx="11"/>
          </p:nvPr>
        </p:nvSpPr>
        <p:spPr>
          <a:xfrm>
            <a:off x="3124200" y="5296959"/>
            <a:ext cx="2895600" cy="304271"/>
          </a:xfrm>
        </p:spPr>
        <p:txBody>
          <a:bodyPr/>
          <a:lstStyle>
            <a:lvl1pPr>
              <a:defRPr>
                <a:latin typeface="Arial"/>
                <a:cs typeface="Arial"/>
              </a:defRPr>
            </a:lvl1pPr>
          </a:lstStyle>
          <a:p>
            <a:endParaRPr lang="fr-FR"/>
          </a:p>
        </p:txBody>
      </p:sp>
      <p:sp>
        <p:nvSpPr>
          <p:cNvPr id="10" name="Espace réservé du numéro de diapositive 5"/>
          <p:cNvSpPr>
            <a:spLocks noGrp="1"/>
          </p:cNvSpPr>
          <p:nvPr>
            <p:ph type="sldNum" sz="quarter" idx="12"/>
          </p:nvPr>
        </p:nvSpPr>
        <p:spPr>
          <a:xfrm>
            <a:off x="439260" y="5296959"/>
            <a:ext cx="2133600" cy="304271"/>
          </a:xfrm>
        </p:spPr>
        <p:txBody>
          <a:bodyPr/>
          <a:lstStyle>
            <a:lvl1pPr algn="l">
              <a:defRPr>
                <a:latin typeface="Arial"/>
                <a:cs typeface="Arial"/>
              </a:defRPr>
            </a:lvl1pPr>
          </a:lstStyle>
          <a:p>
            <a:fld id="{5DBD4524-C755-8541-90AD-CA46A96B8B0C}" type="slidenum">
              <a:rPr lang="fr-FR" smtClean="0"/>
              <a:pPr/>
              <a:t>‹Nr.›</a:t>
            </a:fld>
            <a:endParaRPr lang="fr-FR"/>
          </a:p>
        </p:txBody>
      </p:sp>
      <p:pic>
        <p:nvPicPr>
          <p:cNvPr id="11" name="Image 10" descr="140404_PPT_alliance-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2" name="Connecteur droit 11"/>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59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27542"/>
            <a:ext cx="3008313" cy="968375"/>
          </a:xfrm>
        </p:spPr>
        <p:txBody>
          <a:bodyPr anchor="b"/>
          <a:lstStyle>
            <a:lvl1pPr algn="l">
              <a:defRPr sz="2000" b="1">
                <a:solidFill>
                  <a:srgbClr val="7AB135"/>
                </a:solidFill>
                <a:latin typeface="Arial"/>
                <a:cs typeface="Aria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27542"/>
            <a:ext cx="5111750" cy="4877594"/>
          </a:xfrm>
        </p:spPr>
        <p:txBody>
          <a:bodyPr>
            <a:normAutofit/>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1" y="1195917"/>
            <a:ext cx="3008313" cy="3909219"/>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Espace réservé du pied de page 4"/>
          <p:cNvSpPr>
            <a:spLocks noGrp="1"/>
          </p:cNvSpPr>
          <p:nvPr>
            <p:ph type="ftr" sz="quarter" idx="11"/>
          </p:nvPr>
        </p:nvSpPr>
        <p:spPr>
          <a:xfrm>
            <a:off x="3124200" y="5296959"/>
            <a:ext cx="2895600" cy="304271"/>
          </a:xfrm>
        </p:spPr>
        <p:txBody>
          <a:bodyPr/>
          <a:lstStyle>
            <a:lvl1pPr>
              <a:defRPr>
                <a:latin typeface="Arial"/>
                <a:cs typeface="Arial"/>
              </a:defRPr>
            </a:lvl1pPr>
          </a:lstStyle>
          <a:p>
            <a:endParaRPr lang="fr-FR" dirty="0"/>
          </a:p>
        </p:txBody>
      </p:sp>
      <p:sp>
        <p:nvSpPr>
          <p:cNvPr id="9" name="Espace réservé du numéro de diapositive 5"/>
          <p:cNvSpPr>
            <a:spLocks noGrp="1"/>
          </p:cNvSpPr>
          <p:nvPr>
            <p:ph type="sldNum" sz="quarter" idx="12"/>
          </p:nvPr>
        </p:nvSpPr>
        <p:spPr>
          <a:xfrm>
            <a:off x="439260" y="5296959"/>
            <a:ext cx="2133600" cy="304271"/>
          </a:xfrm>
        </p:spPr>
        <p:txBody>
          <a:bodyPr/>
          <a:lstStyle>
            <a:lvl1pPr algn="l">
              <a:defRPr>
                <a:latin typeface="Arial"/>
                <a:cs typeface="Arial"/>
              </a:defRPr>
            </a:lvl1pPr>
          </a:lstStyle>
          <a:p>
            <a:fld id="{5DBD4524-C755-8541-90AD-CA46A96B8B0C}" type="slidenum">
              <a:rPr lang="fr-FR" smtClean="0"/>
              <a:pPr/>
              <a:t>‹Nr.›</a:t>
            </a:fld>
            <a:endParaRPr lang="fr-FR"/>
          </a:p>
        </p:txBody>
      </p:sp>
      <p:pic>
        <p:nvPicPr>
          <p:cNvPr id="10" name="Image 9" descr="140404_PPT_alliance-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1" name="Connecteur droit 10"/>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277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859386"/>
            <a:ext cx="5486400" cy="472282"/>
          </a:xfrm>
        </p:spPr>
        <p:txBody>
          <a:bodyPr anchor="b"/>
          <a:lstStyle>
            <a:lvl1pPr algn="l">
              <a:defRPr sz="2000" b="1">
                <a:solidFill>
                  <a:srgbClr val="7AB135"/>
                </a:solidFill>
                <a:latin typeface="Arial"/>
                <a:cs typeface="Arial"/>
              </a:defRPr>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369532"/>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331668"/>
            <a:ext cx="5486400" cy="670718"/>
          </a:xfrm>
        </p:spPr>
        <p:txBody>
          <a:bodyPr/>
          <a:lstStyle>
            <a:lvl1pPr marL="0" indent="0">
              <a:buNone/>
              <a:defRPr sz="1400">
                <a:solidFill>
                  <a:schemeClr val="accent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2" name="Espace réservé du pied de page 4"/>
          <p:cNvSpPr>
            <a:spLocks noGrp="1"/>
          </p:cNvSpPr>
          <p:nvPr>
            <p:ph type="ftr" sz="quarter" idx="11"/>
          </p:nvPr>
        </p:nvSpPr>
        <p:spPr>
          <a:xfrm>
            <a:off x="3124200" y="5296959"/>
            <a:ext cx="2895600" cy="304271"/>
          </a:xfrm>
        </p:spPr>
        <p:txBody>
          <a:bodyPr/>
          <a:lstStyle>
            <a:lvl1pPr>
              <a:defRPr>
                <a:latin typeface="Arial"/>
                <a:cs typeface="Arial"/>
              </a:defRPr>
            </a:lvl1pPr>
          </a:lstStyle>
          <a:p>
            <a:endParaRPr lang="fr-FR"/>
          </a:p>
        </p:txBody>
      </p:sp>
      <p:sp>
        <p:nvSpPr>
          <p:cNvPr id="13" name="Espace réservé du numéro de diapositive 5"/>
          <p:cNvSpPr>
            <a:spLocks noGrp="1"/>
          </p:cNvSpPr>
          <p:nvPr>
            <p:ph type="sldNum" sz="quarter" idx="12"/>
          </p:nvPr>
        </p:nvSpPr>
        <p:spPr>
          <a:xfrm>
            <a:off x="439260" y="5296959"/>
            <a:ext cx="2133600" cy="304271"/>
          </a:xfrm>
        </p:spPr>
        <p:txBody>
          <a:bodyPr/>
          <a:lstStyle>
            <a:lvl1pPr algn="l">
              <a:defRPr>
                <a:latin typeface="Arial"/>
                <a:cs typeface="Arial"/>
              </a:defRPr>
            </a:lvl1pPr>
          </a:lstStyle>
          <a:p>
            <a:fld id="{5DBD4524-C755-8541-90AD-CA46A96B8B0C}" type="slidenum">
              <a:rPr lang="fr-FR" smtClean="0"/>
              <a:pPr/>
              <a:t>‹Nr.›</a:t>
            </a:fld>
            <a:endParaRPr lang="fr-FR" dirty="0"/>
          </a:p>
        </p:txBody>
      </p:sp>
      <p:pic>
        <p:nvPicPr>
          <p:cNvPr id="14" name="Image 13" descr="140404_PPT_alliance-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5" name="Connecteur droit 14"/>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150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2800">
                <a:solidFill>
                  <a:schemeClr val="accent1"/>
                </a:solidFill>
                <a:latin typeface="Arial"/>
                <a:cs typeface="Arial"/>
              </a:defRPr>
            </a:lvl1p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lvl1pPr marL="342900" indent="-342900">
              <a:buSzPct val="100000"/>
              <a:buFontTx/>
              <a:buBlip>
                <a:blip r:embed="rId2"/>
              </a:buBlip>
              <a:defRPr/>
            </a:lvl1pPr>
            <a:lvl2pPr marL="742950" indent="-285750">
              <a:buSzPct val="100000"/>
              <a:buFontTx/>
              <a:buBlip>
                <a:blip r:embed="rId3"/>
              </a:buBlip>
              <a:defRPr/>
            </a:lvl2pPr>
            <a:lvl3pPr marL="1143000" indent="-228600">
              <a:buSzPct val="100000"/>
              <a:buFontTx/>
              <a:buBlip>
                <a:blip r:embed="rId3"/>
              </a:buBlip>
              <a:defRPr/>
            </a:lvl3pPr>
            <a:lvl4pPr marL="1600200" indent="-228600">
              <a:buSzPct val="100000"/>
              <a:buFontTx/>
              <a:buBlip>
                <a:blip r:embed="rId3"/>
              </a:buBlip>
              <a:defRPr/>
            </a:lvl4pPr>
            <a:lvl5pPr marL="2057400" indent="-228600">
              <a:buSzPct val="100000"/>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pied de page 4"/>
          <p:cNvSpPr>
            <a:spLocks noGrp="1"/>
          </p:cNvSpPr>
          <p:nvPr>
            <p:ph type="ftr" sz="quarter" idx="11"/>
          </p:nvPr>
        </p:nvSpPr>
        <p:spPr>
          <a:xfrm>
            <a:off x="3124200" y="5296959"/>
            <a:ext cx="2895600" cy="304271"/>
          </a:xfrm>
        </p:spPr>
        <p:txBody>
          <a:bodyPr/>
          <a:lstStyle>
            <a:lvl1pPr>
              <a:defRPr>
                <a:latin typeface="Arial"/>
                <a:cs typeface="Arial"/>
              </a:defRPr>
            </a:lvl1pPr>
          </a:lstStyle>
          <a:p>
            <a:endParaRPr lang="fr-FR"/>
          </a:p>
        </p:txBody>
      </p:sp>
      <p:sp>
        <p:nvSpPr>
          <p:cNvPr id="8" name="Espace réservé du numéro de diapositive 5"/>
          <p:cNvSpPr>
            <a:spLocks noGrp="1"/>
          </p:cNvSpPr>
          <p:nvPr>
            <p:ph type="sldNum" sz="quarter" idx="12"/>
          </p:nvPr>
        </p:nvSpPr>
        <p:spPr>
          <a:xfrm>
            <a:off x="439260" y="5296959"/>
            <a:ext cx="2133600" cy="304271"/>
          </a:xfrm>
        </p:spPr>
        <p:txBody>
          <a:bodyPr/>
          <a:lstStyle>
            <a:lvl1pPr algn="l">
              <a:defRPr>
                <a:latin typeface="Arial"/>
                <a:cs typeface="Arial"/>
              </a:defRPr>
            </a:lvl1pPr>
          </a:lstStyle>
          <a:p>
            <a:fld id="{5DBD4524-C755-8541-90AD-CA46A96B8B0C}" type="slidenum">
              <a:rPr lang="fr-FR" smtClean="0"/>
              <a:pPr/>
              <a:t>‹Nr.›</a:t>
            </a:fld>
            <a:endParaRPr lang="fr-FR"/>
          </a:p>
        </p:txBody>
      </p:sp>
      <p:pic>
        <p:nvPicPr>
          <p:cNvPr id="9" name="Image 8" descr="140404_PPT_alliance-02.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0" name="Connecteur droit 9"/>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78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79630" y="228865"/>
            <a:ext cx="1207170" cy="4876271"/>
          </a:xfrm>
        </p:spPr>
        <p:txBody>
          <a:bodyPr vert="eaVert">
            <a:normAutofit/>
          </a:bodyPr>
          <a:lstStyle>
            <a:lvl1pPr algn="l">
              <a:defRPr sz="2800">
                <a:solidFill>
                  <a:srgbClr val="7AB135"/>
                </a:solidFill>
                <a:latin typeface="Arial"/>
                <a:cs typeface="Arial"/>
              </a:defRPr>
            </a:lvl1p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199" y="228865"/>
            <a:ext cx="6693349" cy="4876271"/>
          </a:xfrm>
        </p:spPr>
        <p:txBody>
          <a:bodyPr vert="eaVert"/>
          <a:lstStyle>
            <a:lvl1pPr marL="342900" indent="-342900">
              <a:buSzPct val="100000"/>
              <a:buFontTx/>
              <a:buBlip>
                <a:blip r:embed="rId2"/>
              </a:buBlip>
              <a:defRPr>
                <a:latin typeface="Arial"/>
                <a:cs typeface="Arial"/>
              </a:defRPr>
            </a:lvl1pPr>
            <a:lvl2pPr marL="742950" indent="-285750">
              <a:buSzPct val="100000"/>
              <a:buFontTx/>
              <a:buBlip>
                <a:blip r:embed="rId3"/>
              </a:buBlip>
              <a:defRPr>
                <a:latin typeface="Arial"/>
                <a:cs typeface="Arial"/>
              </a:defRPr>
            </a:lvl2pPr>
            <a:lvl3pPr marL="1143000" indent="-228600">
              <a:buSzPct val="100000"/>
              <a:buFontTx/>
              <a:buBlip>
                <a:blip r:embed="rId3"/>
              </a:buBlip>
              <a:defRPr>
                <a:latin typeface="Arial"/>
                <a:cs typeface="Arial"/>
              </a:defRPr>
            </a:lvl3pPr>
            <a:lvl4pPr marL="1600200" indent="-228600">
              <a:buSzPct val="100000"/>
              <a:buFontTx/>
              <a:buBlip>
                <a:blip r:embed="rId3"/>
              </a:buBlip>
              <a:defRPr>
                <a:latin typeface="Arial"/>
                <a:cs typeface="Arial"/>
              </a:defRPr>
            </a:lvl4pPr>
            <a:lvl5pPr marL="2057400" indent="-228600">
              <a:buSzPct val="100000"/>
              <a:buFontTx/>
              <a:buBlip>
                <a:blip r:embed="rId3"/>
              </a:buBlip>
              <a:defRPr>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pied de page 4"/>
          <p:cNvSpPr>
            <a:spLocks noGrp="1"/>
          </p:cNvSpPr>
          <p:nvPr>
            <p:ph type="ftr" sz="quarter" idx="11"/>
          </p:nvPr>
        </p:nvSpPr>
        <p:spPr>
          <a:xfrm>
            <a:off x="3124200" y="5296959"/>
            <a:ext cx="2895600" cy="304271"/>
          </a:xfrm>
        </p:spPr>
        <p:txBody>
          <a:bodyPr/>
          <a:lstStyle>
            <a:lvl1pPr>
              <a:defRPr>
                <a:latin typeface="Arial"/>
                <a:cs typeface="Arial"/>
              </a:defRPr>
            </a:lvl1pPr>
          </a:lstStyle>
          <a:p>
            <a:endParaRPr lang="fr-FR"/>
          </a:p>
        </p:txBody>
      </p:sp>
      <p:sp>
        <p:nvSpPr>
          <p:cNvPr id="8" name="Espace réservé du numéro de diapositive 5"/>
          <p:cNvSpPr>
            <a:spLocks noGrp="1"/>
          </p:cNvSpPr>
          <p:nvPr>
            <p:ph type="sldNum" sz="quarter" idx="12"/>
          </p:nvPr>
        </p:nvSpPr>
        <p:spPr>
          <a:xfrm>
            <a:off x="439260" y="5296959"/>
            <a:ext cx="2133600" cy="304271"/>
          </a:xfrm>
        </p:spPr>
        <p:txBody>
          <a:bodyPr/>
          <a:lstStyle>
            <a:lvl1pPr algn="l">
              <a:defRPr>
                <a:latin typeface="Arial"/>
                <a:cs typeface="Arial"/>
              </a:defRPr>
            </a:lvl1pPr>
          </a:lstStyle>
          <a:p>
            <a:fld id="{5DBD4524-C755-8541-90AD-CA46A96B8B0C}" type="slidenum">
              <a:rPr lang="fr-FR" smtClean="0"/>
              <a:pPr/>
              <a:t>‹Nr.›</a:t>
            </a:fld>
            <a:endParaRPr lang="fr-FR"/>
          </a:p>
        </p:txBody>
      </p:sp>
      <p:pic>
        <p:nvPicPr>
          <p:cNvPr id="9" name="Image 8" descr="140404_PPT_alliance-02.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0" name="Connecteur droit 9"/>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flipH="1">
            <a:off x="7456848" y="194744"/>
            <a:ext cx="1269653" cy="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928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3_Titre et contenu">
    <p:spTree>
      <p:nvGrpSpPr>
        <p:cNvPr id="1" name=""/>
        <p:cNvGrpSpPr/>
        <p:nvPr/>
      </p:nvGrpSpPr>
      <p:grpSpPr>
        <a:xfrm>
          <a:off x="0" y="0"/>
          <a:ext cx="0" cy="0"/>
          <a:chOff x="0" y="0"/>
          <a:chExt cx="0" cy="0"/>
        </a:xfrm>
      </p:grpSpPr>
      <p:pic>
        <p:nvPicPr>
          <p:cNvPr id="4" name="Image 7" descr="reco agence-exe-SEPARÉ_VILL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3"/>
          <p:cNvSpPr>
            <a:spLocks noGrp="1"/>
          </p:cNvSpPr>
          <p:nvPr>
            <p:ph type="dt" sz="half" idx="10"/>
          </p:nvPr>
        </p:nvSpPr>
        <p:spPr>
          <a:xfrm>
            <a:off x="2051050" y="5416021"/>
            <a:ext cx="1060450" cy="304271"/>
          </a:xfrm>
        </p:spPr>
        <p:txBody>
          <a:bodyPr/>
          <a:lstStyle>
            <a:lvl1pPr>
              <a:defRPr/>
            </a:lvl1pPr>
          </a:lstStyle>
          <a:p>
            <a:fld id="{705D2C65-E787-9F41-964E-F7C839EE15C3}" type="datetimeFigureOut">
              <a:rPr lang="fr-FR" smtClean="0"/>
              <a:t>28/09/2017</a:t>
            </a:fld>
            <a:endParaRPr lang="fr-FR"/>
          </a:p>
        </p:txBody>
      </p:sp>
      <p:sp>
        <p:nvSpPr>
          <p:cNvPr id="6"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p>
        </p:txBody>
      </p:sp>
      <p:sp>
        <p:nvSpPr>
          <p:cNvPr id="7" name="Espace réservé du numéro de diapositive 5"/>
          <p:cNvSpPr>
            <a:spLocks noGrp="1"/>
          </p:cNvSpPr>
          <p:nvPr>
            <p:ph type="sldNum" sz="quarter" idx="12"/>
          </p:nvPr>
        </p:nvSpPr>
        <p:spPr>
          <a:xfrm>
            <a:off x="8097838" y="5416021"/>
            <a:ext cx="588962" cy="304271"/>
          </a:xfrm>
        </p:spPr>
        <p:txBody>
          <a:bodyPr/>
          <a:lstStyle>
            <a:lvl1pPr>
              <a:defRPr/>
            </a:lvl1pPr>
          </a:lstStyle>
          <a:p>
            <a:fld id="{14B80A00-F56F-824A-A260-32B1BE58B391}" type="slidenum">
              <a:rPr lang="fr-FR" smtClean="0"/>
              <a:t>‹Nr.›</a:t>
            </a:fld>
            <a:endParaRPr lang="fr-FR"/>
          </a:p>
        </p:txBody>
      </p:sp>
    </p:spTree>
    <p:extLst>
      <p:ext uri="{BB962C8B-B14F-4D97-AF65-F5344CB8AC3E}">
        <p14:creationId xmlns:p14="http://schemas.microsoft.com/office/powerpoint/2010/main" val="2058447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4" name="Image 7" descr="reco agence-exe-SEPARÉ_COUV+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1890713" y="1471084"/>
            <a:ext cx="5345112" cy="1924844"/>
          </a:xfrm>
          <a:prstGeom prst="rect">
            <a:avLst/>
          </a:prstGeom>
          <a:solidFill>
            <a:schemeClr val="tx1">
              <a:alpha val="67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a:solidFill>
                <a:prstClr val="black"/>
              </a:solidFill>
            </a:endParaRPr>
          </a:p>
        </p:txBody>
      </p:sp>
      <p:sp>
        <p:nvSpPr>
          <p:cNvPr id="13" name="Titre 1"/>
          <p:cNvSpPr>
            <a:spLocks noGrp="1"/>
          </p:cNvSpPr>
          <p:nvPr>
            <p:ph type="ctrTitle"/>
          </p:nvPr>
        </p:nvSpPr>
        <p:spPr>
          <a:xfrm>
            <a:off x="1906274" y="1471188"/>
            <a:ext cx="5344152" cy="946972"/>
          </a:xfrm>
        </p:spPr>
        <p:txBody>
          <a:bodyPr>
            <a:normAutofit/>
          </a:bodyPr>
          <a:lstStyle>
            <a:lvl1pPr>
              <a:defRPr sz="3200" b="0" i="0">
                <a:solidFill>
                  <a:schemeClr val="bg1"/>
                </a:solidFill>
                <a:latin typeface="TarzanaWide"/>
                <a:cs typeface="TarzanaWide"/>
              </a:defRPr>
            </a:lvl1pPr>
          </a:lstStyle>
          <a:p>
            <a:r>
              <a:rPr lang="fr-FR" smtClean="0"/>
              <a:t>Cliquez et modifiez le titre</a:t>
            </a:r>
            <a:endParaRPr lang="fr-FR" dirty="0"/>
          </a:p>
        </p:txBody>
      </p:sp>
      <p:sp>
        <p:nvSpPr>
          <p:cNvPr id="14" name="Sous-titre 2"/>
          <p:cNvSpPr>
            <a:spLocks noGrp="1"/>
          </p:cNvSpPr>
          <p:nvPr>
            <p:ph type="subTitle" idx="1"/>
          </p:nvPr>
        </p:nvSpPr>
        <p:spPr>
          <a:xfrm>
            <a:off x="1911318" y="2418160"/>
            <a:ext cx="5339108" cy="976891"/>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6" name="Image 5" descr="140404_PPT_alliance-01.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695267"/>
          </a:xfrm>
          <a:prstGeom prst="rect">
            <a:avLst/>
          </a:prstGeom>
        </p:spPr>
      </p:pic>
      <p:sp>
        <p:nvSpPr>
          <p:cNvPr id="7" name="Rectangle 6"/>
          <p:cNvSpPr/>
          <p:nvPr userDrawn="1"/>
        </p:nvSpPr>
        <p:spPr>
          <a:xfrm>
            <a:off x="3336834" y="1205424"/>
            <a:ext cx="5403520" cy="2545733"/>
          </a:xfrm>
          <a:prstGeom prst="rect">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Tree>
    <p:extLst>
      <p:ext uri="{BB962C8B-B14F-4D97-AF65-F5344CB8AC3E}">
        <p14:creationId xmlns:p14="http://schemas.microsoft.com/office/powerpoint/2010/main" val="3045894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Image 7" descr="reco agence-exe-SEPARÉ_PLAC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6"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1425194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Image 7" descr="reco agence-exe-SEPARÉ_RIVIER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46"/>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6"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144408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4" name="Image 3" descr="140404_PPT_alliance-0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733"/>
            <a:ext cx="9144000" cy="5695267"/>
          </a:xfrm>
          <a:prstGeom prst="rect">
            <a:avLst/>
          </a:prstGeom>
        </p:spPr>
      </p:pic>
    </p:spTree>
    <p:extLst>
      <p:ext uri="{BB962C8B-B14F-4D97-AF65-F5344CB8AC3E}">
        <p14:creationId xmlns:p14="http://schemas.microsoft.com/office/powerpoint/2010/main" val="3258982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pic>
        <p:nvPicPr>
          <p:cNvPr id="4" name="Image 7" descr="reco agence-exe-SEPARÉ_VILL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3"/>
          <p:cNvSpPr>
            <a:spLocks noGrp="1"/>
          </p:cNvSpPr>
          <p:nvPr>
            <p:ph type="dt" sz="half" idx="10"/>
          </p:nvPr>
        </p:nvSpPr>
        <p:spPr>
          <a:xfrm>
            <a:off x="2051050" y="5416021"/>
            <a:ext cx="1060450" cy="304271"/>
          </a:xfrm>
        </p:spPr>
        <p:txBody>
          <a:bodyPr/>
          <a:lstStyle>
            <a:lvl1pPr>
              <a:defRPr/>
            </a:lvl1pPr>
          </a:lstStyle>
          <a:p>
            <a:fld id="{705D2C65-E787-9F41-964E-F7C839EE15C3}" type="datetimeFigureOut">
              <a:rPr lang="fr-FR" smtClean="0"/>
              <a:pPr/>
              <a:t>28/09/2017</a:t>
            </a:fld>
            <a:endParaRPr lang="fr-FR"/>
          </a:p>
        </p:txBody>
      </p:sp>
      <p:sp>
        <p:nvSpPr>
          <p:cNvPr id="6"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8097838" y="5416021"/>
            <a:ext cx="588962" cy="304271"/>
          </a:xfrm>
        </p:spPr>
        <p:txBody>
          <a:bodyPr/>
          <a:lstStyle>
            <a:lvl1pPr>
              <a:defRPr/>
            </a:lvl1pPr>
          </a:lstStyle>
          <a:p>
            <a:fld id="{14B80A00-F56F-824A-A260-32B1BE58B391}" type="slidenum">
              <a:rPr lang="fr-FR" smtClean="0"/>
              <a:pPr/>
              <a:t>‹Nr.›</a:t>
            </a:fld>
            <a:endParaRPr lang="fr-FR"/>
          </a:p>
        </p:txBody>
      </p:sp>
    </p:spTree>
    <p:extLst>
      <p:ext uri="{BB962C8B-B14F-4D97-AF65-F5344CB8AC3E}">
        <p14:creationId xmlns:p14="http://schemas.microsoft.com/office/powerpoint/2010/main" val="1855410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5"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450301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7" descr="reco agence-exe-SEPARÉ_FOND 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8" descr="reco agence-exe-SEPARÉ_PLACE DETA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e la date 3"/>
          <p:cNvSpPr>
            <a:spLocks noGrp="1"/>
          </p:cNvSpPr>
          <p:nvPr>
            <p:ph type="dt" sz="half" idx="10"/>
          </p:nvPr>
        </p:nvSpPr>
        <p:spPr>
          <a:xfrm>
            <a:off x="2051050" y="5416021"/>
            <a:ext cx="1060450" cy="304271"/>
          </a:xfrm>
        </p:spPr>
        <p:txBody>
          <a:bodyPr/>
          <a:lstStyle>
            <a:lvl1pPr>
              <a:defRPr/>
            </a:lvl1pPr>
          </a:lstStyle>
          <a:p>
            <a:fld id="{705D2C65-E787-9F41-964E-F7C839EE15C3}" type="datetimeFigureOut">
              <a:rPr lang="fr-FR" smtClean="0"/>
              <a:pPr/>
              <a:t>28/09/2017</a:t>
            </a:fld>
            <a:endParaRPr lang="fr-FR"/>
          </a:p>
        </p:txBody>
      </p:sp>
      <p:sp>
        <p:nvSpPr>
          <p:cNvPr id="7"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8"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pic>
        <p:nvPicPr>
          <p:cNvPr id="9" name="Image 8" descr="140404_PPT_alliance-02.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396844" y="5140538"/>
            <a:ext cx="1401987" cy="384022"/>
          </a:xfrm>
          <a:prstGeom prst="rect">
            <a:avLst/>
          </a:prstGeom>
        </p:spPr>
      </p:pic>
      <p:grpSp>
        <p:nvGrpSpPr>
          <p:cNvPr id="10" name="Grouper 9"/>
          <p:cNvGrpSpPr/>
          <p:nvPr userDrawn="1"/>
        </p:nvGrpSpPr>
        <p:grpSpPr>
          <a:xfrm>
            <a:off x="128893" y="5140538"/>
            <a:ext cx="816347" cy="499059"/>
            <a:chOff x="5489498" y="2387600"/>
            <a:chExt cx="1346649" cy="823249"/>
          </a:xfrm>
        </p:grpSpPr>
        <p:pic>
          <p:nvPicPr>
            <p:cNvPr id="11" name="Image 10" descr="Capture d’écran 2015-01-15 à 15.31.17.png"/>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5532120" y="2387600"/>
              <a:ext cx="1257300" cy="723900"/>
            </a:xfrm>
            <a:prstGeom prst="rect">
              <a:avLst/>
            </a:prstGeom>
          </p:spPr>
        </p:pic>
        <p:sp>
          <p:nvSpPr>
            <p:cNvPr id="12" name="Rectangle 11"/>
            <p:cNvSpPr/>
            <p:nvPr userDrawn="1"/>
          </p:nvSpPr>
          <p:spPr>
            <a:xfrm>
              <a:off x="6373974" y="3058449"/>
              <a:ext cx="462173" cy="1245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userDrawn="1"/>
          </p:nvSpPr>
          <p:spPr>
            <a:xfrm>
              <a:off x="5489498" y="3086260"/>
              <a:ext cx="812136" cy="1245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2015953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pic>
        <p:nvPicPr>
          <p:cNvPr id="4" name="Image 7" descr="reco agence-exe-SEPARÉ_FOND 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8" descr="reco agence-exe-SEPARÉ_VILLE DETA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7"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8"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2852206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re et contenu">
    <p:spTree>
      <p:nvGrpSpPr>
        <p:cNvPr id="1" name=""/>
        <p:cNvGrpSpPr/>
        <p:nvPr/>
      </p:nvGrpSpPr>
      <p:grpSpPr>
        <a:xfrm>
          <a:off x="0" y="0"/>
          <a:ext cx="0" cy="0"/>
          <a:chOff x="0" y="0"/>
          <a:chExt cx="0" cy="0"/>
        </a:xfrm>
      </p:grpSpPr>
      <p:pic>
        <p:nvPicPr>
          <p:cNvPr id="4" name="Image 7" descr="reco agence-exe-SEPARÉ_FOND 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8" descr="reco agence-exe-SEPARÉ_RIVIERE DETA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46"/>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7"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8"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1101298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1_Titre et contenu">
    <p:spTree>
      <p:nvGrpSpPr>
        <p:cNvPr id="1" name=""/>
        <p:cNvGrpSpPr/>
        <p:nvPr/>
      </p:nvGrpSpPr>
      <p:grpSpPr>
        <a:xfrm>
          <a:off x="0" y="0"/>
          <a:ext cx="0" cy="0"/>
          <a:chOff x="0" y="0"/>
          <a:chExt cx="0" cy="0"/>
        </a:xfrm>
      </p:grpSpPr>
      <p:pic>
        <p:nvPicPr>
          <p:cNvPr id="4" name="Image 7" descr="reco agence-exe-SEPARÉ_FOND 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6"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3973702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Sous titre">
    <p:spTree>
      <p:nvGrpSpPr>
        <p:cNvPr id="1" name=""/>
        <p:cNvGrpSpPr/>
        <p:nvPr/>
      </p:nvGrpSpPr>
      <p:grpSpPr>
        <a:xfrm>
          <a:off x="0" y="0"/>
          <a:ext cx="0" cy="0"/>
          <a:chOff x="0" y="0"/>
          <a:chExt cx="0" cy="0"/>
        </a:xfrm>
      </p:grpSpPr>
      <p:pic>
        <p:nvPicPr>
          <p:cNvPr id="4" name="Image 7" descr="reco agence-exe-SEPARÉ_FOND 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8" descr="reco agence-exe-SEPARÉ_PLACE DETA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re 1"/>
          <p:cNvSpPr>
            <a:spLocks noGrp="1"/>
          </p:cNvSpPr>
          <p:nvPr>
            <p:ph type="ctrTitle"/>
          </p:nvPr>
        </p:nvSpPr>
        <p:spPr>
          <a:xfrm>
            <a:off x="2043114" y="1774825"/>
            <a:ext cx="6640513" cy="1225550"/>
          </a:xfrm>
        </p:spPr>
        <p:txBody>
          <a:bodyPr/>
          <a:lstStyle/>
          <a:p>
            <a:r>
              <a:rPr lang="fr-FR" smtClean="0"/>
              <a:t>Cliquez et modifiez le titre</a:t>
            </a:r>
            <a:endParaRPr lang="fr-FR" dirty="0"/>
          </a:p>
        </p:txBody>
      </p:sp>
      <p:sp>
        <p:nvSpPr>
          <p:cNvPr id="13" name="Sous-titre 2"/>
          <p:cNvSpPr>
            <a:spLocks noGrp="1"/>
          </p:cNvSpPr>
          <p:nvPr>
            <p:ph type="subTitle" idx="1"/>
          </p:nvPr>
        </p:nvSpPr>
        <p:spPr>
          <a:xfrm>
            <a:off x="2051050" y="3238500"/>
            <a:ext cx="663257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6"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7"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8"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2128816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8_Sous titre">
    <p:spTree>
      <p:nvGrpSpPr>
        <p:cNvPr id="1" name=""/>
        <p:cNvGrpSpPr/>
        <p:nvPr/>
      </p:nvGrpSpPr>
      <p:grpSpPr>
        <a:xfrm>
          <a:off x="0" y="0"/>
          <a:ext cx="0" cy="0"/>
          <a:chOff x="0" y="0"/>
          <a:chExt cx="0" cy="0"/>
        </a:xfrm>
      </p:grpSpPr>
      <p:pic>
        <p:nvPicPr>
          <p:cNvPr id="4" name="Image 7" descr="reco agence-exe-SEPARÉ_FOND 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8" descr="reco agence-exe-SEPARÉ_VILLE DETA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re 1"/>
          <p:cNvSpPr>
            <a:spLocks noGrp="1"/>
          </p:cNvSpPr>
          <p:nvPr>
            <p:ph type="ctrTitle"/>
          </p:nvPr>
        </p:nvSpPr>
        <p:spPr>
          <a:xfrm>
            <a:off x="2043114" y="1774825"/>
            <a:ext cx="6640513" cy="1225550"/>
          </a:xfrm>
        </p:spPr>
        <p:txBody>
          <a:bodyPr/>
          <a:lstStyle/>
          <a:p>
            <a:r>
              <a:rPr lang="fr-FR" smtClean="0"/>
              <a:t>Cliquez et modifiez le titre</a:t>
            </a:r>
            <a:endParaRPr lang="fr-FR" dirty="0"/>
          </a:p>
        </p:txBody>
      </p:sp>
      <p:sp>
        <p:nvSpPr>
          <p:cNvPr id="13" name="Sous-titre 2"/>
          <p:cNvSpPr>
            <a:spLocks noGrp="1"/>
          </p:cNvSpPr>
          <p:nvPr>
            <p:ph type="subTitle" idx="1"/>
          </p:nvPr>
        </p:nvSpPr>
        <p:spPr>
          <a:xfrm>
            <a:off x="2051050" y="3238500"/>
            <a:ext cx="663257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6"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7"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8"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2214741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9_Sous titre">
    <p:spTree>
      <p:nvGrpSpPr>
        <p:cNvPr id="1" name=""/>
        <p:cNvGrpSpPr/>
        <p:nvPr/>
      </p:nvGrpSpPr>
      <p:grpSpPr>
        <a:xfrm>
          <a:off x="0" y="0"/>
          <a:ext cx="0" cy="0"/>
          <a:chOff x="0" y="0"/>
          <a:chExt cx="0" cy="0"/>
        </a:xfrm>
      </p:grpSpPr>
      <p:pic>
        <p:nvPicPr>
          <p:cNvPr id="4" name="Image 7" descr="reco agence-exe-SEPARÉ_FOND 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8" descr="reco agence-exe-SEPARÉ_RIVIERE DETA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46"/>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re 1"/>
          <p:cNvSpPr>
            <a:spLocks noGrp="1"/>
          </p:cNvSpPr>
          <p:nvPr>
            <p:ph type="ctrTitle"/>
          </p:nvPr>
        </p:nvSpPr>
        <p:spPr>
          <a:xfrm>
            <a:off x="2043114" y="1774825"/>
            <a:ext cx="6640513" cy="1225550"/>
          </a:xfrm>
        </p:spPr>
        <p:txBody>
          <a:bodyPr/>
          <a:lstStyle/>
          <a:p>
            <a:r>
              <a:rPr lang="fr-FR" smtClean="0"/>
              <a:t>Cliquez et modifiez le titre</a:t>
            </a:r>
            <a:endParaRPr lang="fr-FR" dirty="0"/>
          </a:p>
        </p:txBody>
      </p:sp>
      <p:sp>
        <p:nvSpPr>
          <p:cNvPr id="13" name="Sous-titre 2"/>
          <p:cNvSpPr>
            <a:spLocks noGrp="1"/>
          </p:cNvSpPr>
          <p:nvPr>
            <p:ph type="subTitle" idx="1"/>
          </p:nvPr>
        </p:nvSpPr>
        <p:spPr>
          <a:xfrm>
            <a:off x="2051050" y="3238500"/>
            <a:ext cx="663257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6"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7"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8"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3819668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0_Sous titre">
    <p:spTree>
      <p:nvGrpSpPr>
        <p:cNvPr id="1" name=""/>
        <p:cNvGrpSpPr/>
        <p:nvPr/>
      </p:nvGrpSpPr>
      <p:grpSpPr>
        <a:xfrm>
          <a:off x="0" y="0"/>
          <a:ext cx="0" cy="0"/>
          <a:chOff x="0" y="0"/>
          <a:chExt cx="0" cy="0"/>
        </a:xfrm>
      </p:grpSpPr>
      <p:pic>
        <p:nvPicPr>
          <p:cNvPr id="4" name="Image 7" descr="reco agence-exe-SEPARÉ_FOND 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re 1"/>
          <p:cNvSpPr>
            <a:spLocks noGrp="1"/>
          </p:cNvSpPr>
          <p:nvPr>
            <p:ph type="ctrTitle"/>
          </p:nvPr>
        </p:nvSpPr>
        <p:spPr>
          <a:xfrm>
            <a:off x="2043114" y="1774825"/>
            <a:ext cx="6640513" cy="1225550"/>
          </a:xfrm>
        </p:spPr>
        <p:txBody>
          <a:bodyPr/>
          <a:lstStyle/>
          <a:p>
            <a:r>
              <a:rPr lang="fr-FR" smtClean="0"/>
              <a:t>Cliquez et modifiez le titre</a:t>
            </a:r>
            <a:endParaRPr lang="fr-FR" dirty="0"/>
          </a:p>
        </p:txBody>
      </p:sp>
      <p:sp>
        <p:nvSpPr>
          <p:cNvPr id="13" name="Sous-titre 2"/>
          <p:cNvSpPr>
            <a:spLocks noGrp="1"/>
          </p:cNvSpPr>
          <p:nvPr>
            <p:ph type="subTitle" idx="1"/>
          </p:nvPr>
        </p:nvSpPr>
        <p:spPr>
          <a:xfrm>
            <a:off x="2051050" y="3238500"/>
            <a:ext cx="663257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5"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6"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19573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lvl1pPr>
              <a:defRPr>
                <a:latin typeface="Arial"/>
                <a:cs typeface="Arial"/>
              </a:defRPr>
            </a:lvl1pPr>
          </a:lstStyle>
          <a:p>
            <a:endParaRPr lang="fr-FR"/>
          </a:p>
        </p:txBody>
      </p:sp>
      <p:sp>
        <p:nvSpPr>
          <p:cNvPr id="6" name="Espace réservé du numéro de diapositive 5"/>
          <p:cNvSpPr>
            <a:spLocks noGrp="1"/>
          </p:cNvSpPr>
          <p:nvPr>
            <p:ph type="sldNum" sz="quarter" idx="12"/>
          </p:nvPr>
        </p:nvSpPr>
        <p:spPr>
          <a:xfrm>
            <a:off x="945240" y="5296959"/>
            <a:ext cx="1627620" cy="304271"/>
          </a:xfrm>
        </p:spPr>
        <p:txBody>
          <a:bodyPr/>
          <a:lstStyle>
            <a:lvl1pPr algn="l">
              <a:defRPr>
                <a:latin typeface="Arial"/>
                <a:cs typeface="Arial"/>
              </a:defRPr>
            </a:lvl1pPr>
          </a:lstStyle>
          <a:p>
            <a:fld id="{5DBD4524-C755-8541-90AD-CA46A96B8B0C}" type="slidenum">
              <a:rPr lang="fr-FR" smtClean="0"/>
              <a:pPr/>
              <a:t>‹Nr.›</a:t>
            </a:fld>
            <a:endParaRPr lang="fr-FR"/>
          </a:p>
        </p:txBody>
      </p:sp>
      <p:pic>
        <p:nvPicPr>
          <p:cNvPr id="11" name="Image 10" descr="140404_PPT_alliance-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sp>
        <p:nvSpPr>
          <p:cNvPr id="12" name="Espace réservé du contenu 11"/>
          <p:cNvSpPr>
            <a:spLocks noGrp="1"/>
          </p:cNvSpPr>
          <p:nvPr>
            <p:ph sz="quarter" idx="13"/>
          </p:nvPr>
        </p:nvSpPr>
        <p:spPr>
          <a:xfrm>
            <a:off x="457200" y="1336675"/>
            <a:ext cx="8229600" cy="38036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5" name="Titre 14"/>
          <p:cNvSpPr>
            <a:spLocks noGrp="1"/>
          </p:cNvSpPr>
          <p:nvPr>
            <p:ph type="title" hasCustomPrompt="1"/>
          </p:nvPr>
        </p:nvSpPr>
        <p:spPr/>
        <p:txBody>
          <a:bodyPr/>
          <a:lstStyle/>
          <a:p>
            <a:r>
              <a:rPr lang="fr-FR" dirty="0" smtClean="0"/>
              <a:t>CLIQUEZ ET MODIFIEZ LE TITRE</a:t>
            </a:r>
            <a:endParaRPr lang="fr-FR" dirty="0"/>
          </a:p>
        </p:txBody>
      </p:sp>
    </p:spTree>
    <p:extLst>
      <p:ext uri="{BB962C8B-B14F-4D97-AF65-F5344CB8AC3E}">
        <p14:creationId xmlns:p14="http://schemas.microsoft.com/office/powerpoint/2010/main" val="1374495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7" descr="reco agence-exe-SEPARÉ_PLAC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43113" y="3671888"/>
            <a:ext cx="6451600" cy="1135062"/>
          </a:xfrm>
        </p:spPr>
        <p:txBody>
          <a:bodyPr anchor="t">
            <a:normAutofit/>
          </a:bodyPr>
          <a:lstStyle>
            <a:lvl1pPr algn="l">
              <a:defRPr sz="24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2043113" y="2422525"/>
            <a:ext cx="6451600" cy="1249363"/>
          </a:xfrm>
        </p:spPr>
        <p:txBody>
          <a:bodyPr anchor="b">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2051050" y="5416021"/>
            <a:ext cx="1060450" cy="304271"/>
          </a:xfrm>
        </p:spPr>
        <p:txBody>
          <a:bodyPr/>
          <a:lstStyle>
            <a:lvl1pPr>
              <a:defRPr/>
            </a:lvl1pPr>
          </a:lstStyle>
          <a:p>
            <a:fld id="{705D2C65-E787-9F41-964E-F7C839EE15C3}" type="datetimeFigureOut">
              <a:rPr lang="fr-FR" smtClean="0"/>
              <a:pPr/>
              <a:t>28/09/2017</a:t>
            </a:fld>
            <a:endParaRPr lang="fr-FR"/>
          </a:p>
        </p:txBody>
      </p:sp>
      <p:sp>
        <p:nvSpPr>
          <p:cNvPr id="6"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8097838" y="5416021"/>
            <a:ext cx="588962" cy="304271"/>
          </a:xfrm>
        </p:spPr>
        <p:txBody>
          <a:bodyPr/>
          <a:lstStyle>
            <a:lvl1pPr>
              <a:defRPr/>
            </a:lvl1pPr>
          </a:lstStyle>
          <a:p>
            <a:fld id="{14B80A00-F56F-824A-A260-32B1BE58B391}" type="slidenum">
              <a:rPr lang="fr-FR" smtClean="0"/>
              <a:pPr/>
              <a:t>‹Nr.›</a:t>
            </a:fld>
            <a:endParaRPr lang="fr-FR"/>
          </a:p>
        </p:txBody>
      </p:sp>
      <p:pic>
        <p:nvPicPr>
          <p:cNvPr id="8" name="Image 7" descr="140404_PPT_alliance-0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9" name="Connecteur droit 8"/>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nvGrpSpPr>
          <p:cNvPr id="10" name="Grouper 9"/>
          <p:cNvGrpSpPr/>
          <p:nvPr userDrawn="1"/>
        </p:nvGrpSpPr>
        <p:grpSpPr>
          <a:xfrm>
            <a:off x="128893" y="5140538"/>
            <a:ext cx="816347" cy="499059"/>
            <a:chOff x="5489498" y="2387600"/>
            <a:chExt cx="1346649" cy="823249"/>
          </a:xfrm>
        </p:grpSpPr>
        <p:pic>
          <p:nvPicPr>
            <p:cNvPr id="11" name="Image 10" descr="Capture d’écran 2015-01-15 à 15.31.17.png"/>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5532120" y="2387600"/>
              <a:ext cx="1257300" cy="723900"/>
            </a:xfrm>
            <a:prstGeom prst="rect">
              <a:avLst/>
            </a:prstGeom>
          </p:spPr>
        </p:pic>
        <p:sp>
          <p:nvSpPr>
            <p:cNvPr id="12" name="Rectangle 11"/>
            <p:cNvSpPr/>
            <p:nvPr userDrawn="1"/>
          </p:nvSpPr>
          <p:spPr>
            <a:xfrm>
              <a:off x="6373974" y="3058449"/>
              <a:ext cx="462173" cy="1245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userDrawn="1"/>
          </p:nvSpPr>
          <p:spPr>
            <a:xfrm>
              <a:off x="5489498" y="3086260"/>
              <a:ext cx="812136" cy="1245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1833626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1_En-tête de section">
    <p:spTree>
      <p:nvGrpSpPr>
        <p:cNvPr id="1" name=""/>
        <p:cNvGrpSpPr/>
        <p:nvPr/>
      </p:nvGrpSpPr>
      <p:grpSpPr>
        <a:xfrm>
          <a:off x="0" y="0"/>
          <a:ext cx="0" cy="0"/>
          <a:chOff x="0" y="0"/>
          <a:chExt cx="0" cy="0"/>
        </a:xfrm>
      </p:grpSpPr>
      <p:pic>
        <p:nvPicPr>
          <p:cNvPr id="4" name="Image 7" descr="reco agence-exe-SEPARÉ_VILL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43113" y="3671888"/>
            <a:ext cx="6451600" cy="1135062"/>
          </a:xfrm>
        </p:spPr>
        <p:txBody>
          <a:bodyPr anchor="t">
            <a:normAutofit/>
          </a:bodyPr>
          <a:lstStyle>
            <a:lvl1pPr algn="l">
              <a:defRPr sz="24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2043113" y="2422525"/>
            <a:ext cx="6451600" cy="1249363"/>
          </a:xfrm>
        </p:spPr>
        <p:txBody>
          <a:bodyPr anchor="b">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6"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3538864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2_En-tête de section">
    <p:spTree>
      <p:nvGrpSpPr>
        <p:cNvPr id="1" name=""/>
        <p:cNvGrpSpPr/>
        <p:nvPr/>
      </p:nvGrpSpPr>
      <p:grpSpPr>
        <a:xfrm>
          <a:off x="0" y="0"/>
          <a:ext cx="0" cy="0"/>
          <a:chOff x="0" y="0"/>
          <a:chExt cx="0" cy="0"/>
        </a:xfrm>
      </p:grpSpPr>
      <p:pic>
        <p:nvPicPr>
          <p:cNvPr id="4" name="Image 7" descr="reco agence-exe-SEPARÉ_RIVIER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46"/>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43113" y="3671888"/>
            <a:ext cx="6451600" cy="1135062"/>
          </a:xfrm>
        </p:spPr>
        <p:txBody>
          <a:bodyPr anchor="t">
            <a:normAutofit/>
          </a:bodyPr>
          <a:lstStyle>
            <a:lvl1pPr algn="l">
              <a:defRPr sz="24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2043113" y="2422525"/>
            <a:ext cx="6451600" cy="1249363"/>
          </a:xfrm>
        </p:spPr>
        <p:txBody>
          <a:bodyPr anchor="b">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6"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7"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3362620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3_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043113" y="3671888"/>
            <a:ext cx="6451600" cy="1135062"/>
          </a:xfrm>
        </p:spPr>
        <p:txBody>
          <a:bodyPr anchor="t">
            <a:normAutofit/>
          </a:bodyPr>
          <a:lstStyle>
            <a:lvl1pPr algn="l">
              <a:defRPr sz="24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2043113" y="2422525"/>
            <a:ext cx="6451600" cy="1249363"/>
          </a:xfrm>
        </p:spPr>
        <p:txBody>
          <a:bodyPr anchor="b">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5"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1020448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pic>
        <p:nvPicPr>
          <p:cNvPr id="5" name="Image 7" descr="reco agence-exe-SEPARÉ_PLAC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1347788" y="1333500"/>
            <a:ext cx="3696558" cy="3771900"/>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2" name="Espace réservé du contenu 2"/>
          <p:cNvSpPr>
            <a:spLocks noGrp="1"/>
          </p:cNvSpPr>
          <p:nvPr>
            <p:ph sz="half" idx="13"/>
          </p:nvPr>
        </p:nvSpPr>
        <p:spPr>
          <a:xfrm>
            <a:off x="5033105" y="1333500"/>
            <a:ext cx="3696558" cy="3771900"/>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Espace réservé de la date 3"/>
          <p:cNvSpPr>
            <a:spLocks noGrp="1"/>
          </p:cNvSpPr>
          <p:nvPr>
            <p:ph type="dt" sz="half" idx="14"/>
          </p:nvPr>
        </p:nvSpPr>
        <p:spPr>
          <a:xfrm>
            <a:off x="2051050" y="5416021"/>
            <a:ext cx="1060450" cy="304271"/>
          </a:xfrm>
        </p:spPr>
        <p:txBody>
          <a:bodyPr/>
          <a:lstStyle>
            <a:lvl1pPr>
              <a:defRPr/>
            </a:lvl1pPr>
          </a:lstStyle>
          <a:p>
            <a:fld id="{705D2C65-E787-9F41-964E-F7C839EE15C3}" type="datetimeFigureOut">
              <a:rPr lang="fr-FR" smtClean="0"/>
              <a:pPr/>
              <a:t>28/09/2017</a:t>
            </a:fld>
            <a:endParaRPr lang="fr-FR"/>
          </a:p>
        </p:txBody>
      </p:sp>
      <p:sp>
        <p:nvSpPr>
          <p:cNvPr id="7" name="Espace réservé du pied de page 4"/>
          <p:cNvSpPr>
            <a:spLocks noGrp="1"/>
          </p:cNvSpPr>
          <p:nvPr>
            <p:ph type="ftr" sz="quarter" idx="15"/>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8" name="Espace réservé du numéro de diapositive 5"/>
          <p:cNvSpPr>
            <a:spLocks noGrp="1"/>
          </p:cNvSpPr>
          <p:nvPr>
            <p:ph type="sldNum" sz="quarter" idx="16"/>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pic>
        <p:nvPicPr>
          <p:cNvPr id="9" name="Image 8" descr="140404_PPT_alliance-0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0" name="Connecteur droit 9"/>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439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pic>
        <p:nvPicPr>
          <p:cNvPr id="5" name="Image 7" descr="reco agence-exe-SEPARÉ_VILL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dirty="0"/>
          </a:p>
        </p:txBody>
      </p:sp>
      <p:sp>
        <p:nvSpPr>
          <p:cNvPr id="9" name="Espace réservé du contenu 2"/>
          <p:cNvSpPr>
            <a:spLocks noGrp="1"/>
          </p:cNvSpPr>
          <p:nvPr>
            <p:ph sz="half" idx="1"/>
          </p:nvPr>
        </p:nvSpPr>
        <p:spPr>
          <a:xfrm>
            <a:off x="1347788" y="1333500"/>
            <a:ext cx="3696558" cy="3771900"/>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Espace réservé du contenu 2"/>
          <p:cNvSpPr>
            <a:spLocks noGrp="1"/>
          </p:cNvSpPr>
          <p:nvPr>
            <p:ph sz="half" idx="13"/>
          </p:nvPr>
        </p:nvSpPr>
        <p:spPr>
          <a:xfrm>
            <a:off x="5033105" y="1333500"/>
            <a:ext cx="3696558" cy="3771900"/>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Espace réservé de la date 3"/>
          <p:cNvSpPr>
            <a:spLocks noGrp="1"/>
          </p:cNvSpPr>
          <p:nvPr>
            <p:ph type="dt" sz="half" idx="14"/>
          </p:nvPr>
        </p:nvSpPr>
        <p:spPr>
          <a:xfrm>
            <a:off x="2051050" y="5416021"/>
            <a:ext cx="1060450" cy="304271"/>
          </a:xfrm>
        </p:spPr>
        <p:txBody>
          <a:bodyPr/>
          <a:lstStyle>
            <a:lvl1pPr>
              <a:defRPr/>
            </a:lvl1pPr>
          </a:lstStyle>
          <a:p>
            <a:fld id="{705D2C65-E787-9F41-964E-F7C839EE15C3}" type="datetimeFigureOut">
              <a:rPr lang="fr-FR" smtClean="0"/>
              <a:pPr/>
              <a:t>28/09/2017</a:t>
            </a:fld>
            <a:endParaRPr lang="fr-FR"/>
          </a:p>
        </p:txBody>
      </p:sp>
      <p:sp>
        <p:nvSpPr>
          <p:cNvPr id="7" name="Espace réservé du pied de page 4"/>
          <p:cNvSpPr>
            <a:spLocks noGrp="1"/>
          </p:cNvSpPr>
          <p:nvPr>
            <p:ph type="ftr" sz="quarter" idx="15"/>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8" name="Espace réservé du numéro de diapositive 5"/>
          <p:cNvSpPr>
            <a:spLocks noGrp="1"/>
          </p:cNvSpPr>
          <p:nvPr>
            <p:ph type="sldNum" sz="quarter" idx="16"/>
          </p:nvPr>
        </p:nvSpPr>
        <p:spPr>
          <a:xfrm>
            <a:off x="8097838" y="5416021"/>
            <a:ext cx="588962" cy="304271"/>
          </a:xfrm>
        </p:spPr>
        <p:txBody>
          <a:bodyPr/>
          <a:lstStyle>
            <a:lvl1pPr>
              <a:defRPr/>
            </a:lvl1pPr>
          </a:lstStyle>
          <a:p>
            <a:fld id="{14B80A00-F56F-824A-A260-32B1BE58B391}" type="slidenum">
              <a:rPr lang="fr-FR" smtClean="0"/>
              <a:pPr/>
              <a:t>‹Nr.›</a:t>
            </a:fld>
            <a:endParaRPr lang="fr-FR"/>
          </a:p>
        </p:txBody>
      </p:sp>
      <p:pic>
        <p:nvPicPr>
          <p:cNvPr id="11" name="Image 10" descr="140404_PPT_alliance-0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2" name="Connecteur droit 11"/>
          <p:cNvCxnSpPr/>
          <p:nvPr userDrawn="1"/>
        </p:nvCxnSpPr>
        <p:spPr>
          <a:xfrm>
            <a:off x="4648200" y="5104663"/>
            <a:ext cx="4233417"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317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Deux contenus">
    <p:spTree>
      <p:nvGrpSpPr>
        <p:cNvPr id="1" name=""/>
        <p:cNvGrpSpPr/>
        <p:nvPr/>
      </p:nvGrpSpPr>
      <p:grpSpPr>
        <a:xfrm>
          <a:off x="0" y="0"/>
          <a:ext cx="0" cy="0"/>
          <a:chOff x="0" y="0"/>
          <a:chExt cx="0" cy="0"/>
        </a:xfrm>
      </p:grpSpPr>
      <p:pic>
        <p:nvPicPr>
          <p:cNvPr id="5" name="Image 7" descr="reco agence-exe-SEPARÉ_RIVIER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46"/>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dirty="0"/>
          </a:p>
        </p:txBody>
      </p:sp>
      <p:sp>
        <p:nvSpPr>
          <p:cNvPr id="9" name="Espace réservé du contenu 2"/>
          <p:cNvSpPr>
            <a:spLocks noGrp="1"/>
          </p:cNvSpPr>
          <p:nvPr>
            <p:ph sz="half" idx="1"/>
          </p:nvPr>
        </p:nvSpPr>
        <p:spPr>
          <a:xfrm>
            <a:off x="1347788" y="1333500"/>
            <a:ext cx="3696558" cy="3771900"/>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0" name="Espace réservé du contenu 2"/>
          <p:cNvSpPr>
            <a:spLocks noGrp="1"/>
          </p:cNvSpPr>
          <p:nvPr>
            <p:ph sz="half" idx="13"/>
          </p:nvPr>
        </p:nvSpPr>
        <p:spPr>
          <a:xfrm>
            <a:off x="5033105" y="1333500"/>
            <a:ext cx="3696558" cy="3771900"/>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Espace réservé de la date 3"/>
          <p:cNvSpPr>
            <a:spLocks noGrp="1"/>
          </p:cNvSpPr>
          <p:nvPr>
            <p:ph type="dt" sz="half" idx="14"/>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7" name="Espace réservé du pied de page 4"/>
          <p:cNvSpPr>
            <a:spLocks noGrp="1"/>
          </p:cNvSpPr>
          <p:nvPr>
            <p:ph type="ftr" sz="quarter" idx="15"/>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8" name="Espace réservé du numéro de diapositive 5"/>
          <p:cNvSpPr>
            <a:spLocks noGrp="1"/>
          </p:cNvSpPr>
          <p:nvPr>
            <p:ph type="sldNum" sz="quarter" idx="16"/>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3217124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8" name="Espace réservé du contenu 2"/>
          <p:cNvSpPr>
            <a:spLocks noGrp="1"/>
          </p:cNvSpPr>
          <p:nvPr>
            <p:ph sz="half" idx="1"/>
          </p:nvPr>
        </p:nvSpPr>
        <p:spPr>
          <a:xfrm>
            <a:off x="1347788" y="1333500"/>
            <a:ext cx="3696558" cy="3771900"/>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9" name="Espace réservé du contenu 2"/>
          <p:cNvSpPr>
            <a:spLocks noGrp="1"/>
          </p:cNvSpPr>
          <p:nvPr>
            <p:ph sz="half" idx="13"/>
          </p:nvPr>
        </p:nvSpPr>
        <p:spPr>
          <a:xfrm>
            <a:off x="5033105" y="1333500"/>
            <a:ext cx="3696558" cy="3771900"/>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Espace réservé de la date 3"/>
          <p:cNvSpPr>
            <a:spLocks noGrp="1"/>
          </p:cNvSpPr>
          <p:nvPr>
            <p:ph type="dt" sz="half" idx="14"/>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6" name="Espace réservé du pied de page 4"/>
          <p:cNvSpPr>
            <a:spLocks noGrp="1"/>
          </p:cNvSpPr>
          <p:nvPr>
            <p:ph type="ftr" sz="quarter" idx="15"/>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7" name="Espace réservé du numéro de diapositive 5"/>
          <p:cNvSpPr>
            <a:spLocks noGrp="1"/>
          </p:cNvSpPr>
          <p:nvPr>
            <p:ph type="sldNum" sz="quarter" idx="16"/>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1909762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pic>
        <p:nvPicPr>
          <p:cNvPr id="7" name="Image 7" descr="reco agence-exe-SEPARÉ_PLAC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normAutofit/>
          </a:bodyPr>
          <a:lstStyle>
            <a:lvl1pPr>
              <a:defRPr sz="2400"/>
            </a:lvl1pPr>
          </a:lstStyle>
          <a:p>
            <a:r>
              <a:rPr lang="fr-FR" smtClean="0"/>
              <a:t>Cliquez et modifiez le titre</a:t>
            </a:r>
            <a:endParaRPr lang="fr-FR" dirty="0"/>
          </a:p>
        </p:txBody>
      </p:sp>
      <p:sp>
        <p:nvSpPr>
          <p:cNvPr id="3" name="Espace réservé du texte 2"/>
          <p:cNvSpPr>
            <a:spLocks noGrp="1"/>
          </p:cNvSpPr>
          <p:nvPr>
            <p:ph type="body" idx="1"/>
          </p:nvPr>
        </p:nvSpPr>
        <p:spPr>
          <a:xfrm>
            <a:off x="1347788" y="1279525"/>
            <a:ext cx="3685317" cy="5334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Espace réservé du texte 4"/>
          <p:cNvSpPr>
            <a:spLocks noGrp="1"/>
          </p:cNvSpPr>
          <p:nvPr>
            <p:ph type="body" sz="quarter" idx="3"/>
          </p:nvPr>
        </p:nvSpPr>
        <p:spPr>
          <a:xfrm>
            <a:off x="5044347" y="1279525"/>
            <a:ext cx="3642454" cy="5334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1" name="Espace réservé du contenu 2"/>
          <p:cNvSpPr>
            <a:spLocks noGrp="1"/>
          </p:cNvSpPr>
          <p:nvPr>
            <p:ph sz="half" idx="18"/>
          </p:nvPr>
        </p:nvSpPr>
        <p:spPr>
          <a:xfrm>
            <a:off x="1347788" y="1812925"/>
            <a:ext cx="3696558" cy="3292475"/>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2" name="Espace réservé du contenu 2"/>
          <p:cNvSpPr>
            <a:spLocks noGrp="1"/>
          </p:cNvSpPr>
          <p:nvPr>
            <p:ph sz="half" idx="13"/>
          </p:nvPr>
        </p:nvSpPr>
        <p:spPr>
          <a:xfrm>
            <a:off x="5033105" y="1812925"/>
            <a:ext cx="3696558" cy="3292475"/>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8" name="Espace réservé de la date 3"/>
          <p:cNvSpPr>
            <a:spLocks noGrp="1"/>
          </p:cNvSpPr>
          <p:nvPr>
            <p:ph type="dt" sz="half" idx="19"/>
          </p:nvPr>
        </p:nvSpPr>
        <p:spPr>
          <a:xfrm>
            <a:off x="2051050" y="5416021"/>
            <a:ext cx="1060450" cy="304271"/>
          </a:xfrm>
        </p:spPr>
        <p:txBody>
          <a:bodyPr/>
          <a:lstStyle>
            <a:lvl1pPr>
              <a:defRPr/>
            </a:lvl1pPr>
          </a:lstStyle>
          <a:p>
            <a:fld id="{705D2C65-E787-9F41-964E-F7C839EE15C3}" type="datetimeFigureOut">
              <a:rPr lang="fr-FR" smtClean="0"/>
              <a:pPr/>
              <a:t>28/09/2017</a:t>
            </a:fld>
            <a:endParaRPr lang="fr-FR"/>
          </a:p>
        </p:txBody>
      </p:sp>
      <p:sp>
        <p:nvSpPr>
          <p:cNvPr id="9" name="Espace réservé du pied de page 4"/>
          <p:cNvSpPr>
            <a:spLocks noGrp="1"/>
          </p:cNvSpPr>
          <p:nvPr>
            <p:ph type="ftr" sz="quarter" idx="20"/>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10" name="Espace réservé du numéro de diapositive 5"/>
          <p:cNvSpPr>
            <a:spLocks noGrp="1"/>
          </p:cNvSpPr>
          <p:nvPr>
            <p:ph type="sldNum" sz="quarter" idx="21"/>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pic>
        <p:nvPicPr>
          <p:cNvPr id="13" name="Image 12" descr="140404_PPT_alliance-0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4" name="Connecteur droit 13"/>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335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omparaison">
    <p:spTree>
      <p:nvGrpSpPr>
        <p:cNvPr id="1" name=""/>
        <p:cNvGrpSpPr/>
        <p:nvPr/>
      </p:nvGrpSpPr>
      <p:grpSpPr>
        <a:xfrm>
          <a:off x="0" y="0"/>
          <a:ext cx="0" cy="0"/>
          <a:chOff x="0" y="0"/>
          <a:chExt cx="0" cy="0"/>
        </a:xfrm>
      </p:grpSpPr>
      <p:pic>
        <p:nvPicPr>
          <p:cNvPr id="7" name="Image 7" descr="reco agence-exe-SEPARÉ_VILL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normAutofit/>
          </a:bodyPr>
          <a:lstStyle>
            <a:lvl1pPr>
              <a:defRPr sz="2400"/>
            </a:lvl1pPr>
          </a:lstStyle>
          <a:p>
            <a:r>
              <a:rPr lang="fr-FR" smtClean="0"/>
              <a:t>Cliquez et modifiez le titre</a:t>
            </a:r>
            <a:endParaRPr lang="fr-FR" dirty="0"/>
          </a:p>
        </p:txBody>
      </p:sp>
      <p:sp>
        <p:nvSpPr>
          <p:cNvPr id="11" name="Espace réservé du texte 2"/>
          <p:cNvSpPr>
            <a:spLocks noGrp="1"/>
          </p:cNvSpPr>
          <p:nvPr>
            <p:ph type="body" idx="1"/>
          </p:nvPr>
        </p:nvSpPr>
        <p:spPr>
          <a:xfrm>
            <a:off x="1347788" y="1279525"/>
            <a:ext cx="3685317" cy="5334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2" name="Espace réservé du texte 4"/>
          <p:cNvSpPr>
            <a:spLocks noGrp="1"/>
          </p:cNvSpPr>
          <p:nvPr>
            <p:ph type="body" sz="quarter" idx="3"/>
          </p:nvPr>
        </p:nvSpPr>
        <p:spPr>
          <a:xfrm>
            <a:off x="5044347" y="1279525"/>
            <a:ext cx="3642454" cy="5334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3" name="Espace réservé du contenu 2"/>
          <p:cNvSpPr>
            <a:spLocks noGrp="1"/>
          </p:cNvSpPr>
          <p:nvPr>
            <p:ph sz="half" idx="18"/>
          </p:nvPr>
        </p:nvSpPr>
        <p:spPr>
          <a:xfrm>
            <a:off x="1347788" y="1812925"/>
            <a:ext cx="3696558" cy="3292475"/>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4" name="Espace réservé du contenu 2"/>
          <p:cNvSpPr>
            <a:spLocks noGrp="1"/>
          </p:cNvSpPr>
          <p:nvPr>
            <p:ph sz="half" idx="13"/>
          </p:nvPr>
        </p:nvSpPr>
        <p:spPr>
          <a:xfrm>
            <a:off x="5033105" y="1812925"/>
            <a:ext cx="3696558" cy="3292475"/>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8" name="Espace réservé de la date 3"/>
          <p:cNvSpPr>
            <a:spLocks noGrp="1"/>
          </p:cNvSpPr>
          <p:nvPr>
            <p:ph type="dt" sz="half" idx="19"/>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9" name="Espace réservé du pied de page 4"/>
          <p:cNvSpPr>
            <a:spLocks noGrp="1"/>
          </p:cNvSpPr>
          <p:nvPr>
            <p:ph type="ftr" sz="quarter" idx="20"/>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10" name="Espace réservé du numéro de diapositive 5"/>
          <p:cNvSpPr>
            <a:spLocks noGrp="1"/>
          </p:cNvSpPr>
          <p:nvPr>
            <p:ph type="sldNum" sz="quarter" idx="21"/>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239853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9" name="Grouper 8"/>
          <p:cNvGrpSpPr/>
          <p:nvPr userDrawn="1"/>
        </p:nvGrpSpPr>
        <p:grpSpPr>
          <a:xfrm>
            <a:off x="1" y="0"/>
            <a:ext cx="2346085" cy="5715000"/>
            <a:chOff x="0" y="0"/>
            <a:chExt cx="2346085" cy="6858000"/>
          </a:xfrm>
        </p:grpSpPr>
        <p:sp>
          <p:nvSpPr>
            <p:cNvPr id="7" name="Rectangle 6"/>
            <p:cNvSpPr/>
            <p:nvPr userDrawn="1"/>
          </p:nvSpPr>
          <p:spPr>
            <a:xfrm>
              <a:off x="0" y="0"/>
              <a:ext cx="2124000" cy="6858000"/>
            </a:xfrm>
            <a:prstGeom prst="rect">
              <a:avLst/>
            </a:prstGeom>
            <a:solidFill>
              <a:srgbClr val="7AB1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userDrawn="1"/>
          </p:nvSpPr>
          <p:spPr>
            <a:xfrm>
              <a:off x="1510957" y="279638"/>
              <a:ext cx="835128" cy="6210000"/>
            </a:xfrm>
            <a:prstGeom prst="rect">
              <a:avLst/>
            </a:prstGeom>
            <a:solidFill>
              <a:schemeClr val="bg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11" name="Connecteur droit 10"/>
          <p:cNvCxnSpPr/>
          <p:nvPr userDrawn="1"/>
        </p:nvCxnSpPr>
        <p:spPr>
          <a:xfrm>
            <a:off x="1735418" y="775538"/>
            <a:ext cx="0" cy="347402"/>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1735418" y="682941"/>
            <a:ext cx="2139753" cy="523220"/>
          </a:xfrm>
          <a:prstGeom prst="rect">
            <a:avLst/>
          </a:prstGeom>
        </p:spPr>
        <p:txBody>
          <a:bodyPr wrap="none">
            <a:spAutoFit/>
          </a:bodyPr>
          <a:lstStyle/>
          <a:p>
            <a:r>
              <a:rPr lang="fr-FR" sz="2800" b="1" dirty="0" smtClean="0">
                <a:solidFill>
                  <a:schemeClr val="accent1"/>
                </a:solidFill>
              </a:rPr>
              <a:t>SOMMAIRE</a:t>
            </a:r>
            <a:endParaRPr lang="fr-FR" sz="2800" b="1" dirty="0">
              <a:solidFill>
                <a:schemeClr val="accent1"/>
              </a:solidFill>
            </a:endParaRPr>
          </a:p>
        </p:txBody>
      </p:sp>
      <p:sp>
        <p:nvSpPr>
          <p:cNvPr id="17" name="Espace réservé du contenu 2"/>
          <p:cNvSpPr>
            <a:spLocks noGrp="1"/>
          </p:cNvSpPr>
          <p:nvPr>
            <p:ph idx="10"/>
          </p:nvPr>
        </p:nvSpPr>
        <p:spPr>
          <a:xfrm>
            <a:off x="1735418" y="1406386"/>
            <a:ext cx="6951381" cy="3698750"/>
          </a:xfrm>
        </p:spPr>
        <p:txBody>
          <a:bodyPr>
            <a:normAutofit/>
          </a:bodyPr>
          <a:lstStyle>
            <a:lvl1pPr marL="457200" indent="-457200">
              <a:buSzPct val="100000"/>
              <a:buFont typeface="+mj-lt"/>
              <a:buAutoNum type="arabicPeriod"/>
              <a:defRPr sz="2000" b="1">
                <a:solidFill>
                  <a:schemeClr val="accent2"/>
                </a:solidFill>
                <a:latin typeface="Arial"/>
                <a:cs typeface="Arial"/>
              </a:defRPr>
            </a:lvl1pPr>
            <a:lvl2pPr marL="742950" indent="-285750">
              <a:buSzPct val="100000"/>
              <a:buFontTx/>
              <a:buBlip>
                <a:blip r:embed="rId2"/>
              </a:buBlip>
              <a:defRPr sz="1800">
                <a:latin typeface="Arial"/>
                <a:cs typeface="Arial"/>
              </a:defRPr>
            </a:lvl2pPr>
            <a:lvl3pPr marL="1143000" indent="-228600">
              <a:buSzPct val="100000"/>
              <a:buFontTx/>
              <a:buBlip>
                <a:blip r:embed="rId2"/>
              </a:buBlip>
              <a:defRPr sz="1600">
                <a:latin typeface="Arial"/>
                <a:cs typeface="Arial"/>
              </a:defRPr>
            </a:lvl3pPr>
            <a:lvl4pPr marL="1600200" indent="-228600">
              <a:buSzPct val="100000"/>
              <a:buFontTx/>
              <a:buBlip>
                <a:blip r:embed="rId2"/>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8" name="Connecteur droit 17"/>
          <p:cNvCxnSpPr/>
          <p:nvPr userDrawn="1"/>
        </p:nvCxnSpPr>
        <p:spPr>
          <a:xfrm flipH="1">
            <a:off x="1727071" y="1384861"/>
            <a:ext cx="6916672"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024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Comparaison">
    <p:spTree>
      <p:nvGrpSpPr>
        <p:cNvPr id="1" name=""/>
        <p:cNvGrpSpPr/>
        <p:nvPr/>
      </p:nvGrpSpPr>
      <p:grpSpPr>
        <a:xfrm>
          <a:off x="0" y="0"/>
          <a:ext cx="0" cy="0"/>
          <a:chOff x="0" y="0"/>
          <a:chExt cx="0" cy="0"/>
        </a:xfrm>
      </p:grpSpPr>
      <p:pic>
        <p:nvPicPr>
          <p:cNvPr id="7" name="Image 7" descr="reco agence-exe-SEPARÉ_RIVIERE DET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46"/>
            <a:ext cx="1347788"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normAutofit/>
          </a:bodyPr>
          <a:lstStyle>
            <a:lvl1pPr>
              <a:defRPr sz="2400"/>
            </a:lvl1pPr>
          </a:lstStyle>
          <a:p>
            <a:r>
              <a:rPr lang="fr-FR" smtClean="0"/>
              <a:t>Cliquez et modifiez le titre</a:t>
            </a:r>
            <a:endParaRPr lang="fr-FR" dirty="0"/>
          </a:p>
        </p:txBody>
      </p:sp>
      <p:sp>
        <p:nvSpPr>
          <p:cNvPr id="11" name="Espace réservé du texte 2"/>
          <p:cNvSpPr>
            <a:spLocks noGrp="1"/>
          </p:cNvSpPr>
          <p:nvPr>
            <p:ph type="body" idx="1"/>
          </p:nvPr>
        </p:nvSpPr>
        <p:spPr>
          <a:xfrm>
            <a:off x="1347788" y="1279525"/>
            <a:ext cx="3685317" cy="5334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2" name="Espace réservé du texte 4"/>
          <p:cNvSpPr>
            <a:spLocks noGrp="1"/>
          </p:cNvSpPr>
          <p:nvPr>
            <p:ph type="body" sz="quarter" idx="3"/>
          </p:nvPr>
        </p:nvSpPr>
        <p:spPr>
          <a:xfrm>
            <a:off x="5044347" y="1279525"/>
            <a:ext cx="3642454" cy="5334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3" name="Espace réservé du contenu 2"/>
          <p:cNvSpPr>
            <a:spLocks noGrp="1"/>
          </p:cNvSpPr>
          <p:nvPr>
            <p:ph sz="half" idx="18"/>
          </p:nvPr>
        </p:nvSpPr>
        <p:spPr>
          <a:xfrm>
            <a:off x="1347788" y="1812925"/>
            <a:ext cx="3696558" cy="3292475"/>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4" name="Espace réservé du contenu 2"/>
          <p:cNvSpPr>
            <a:spLocks noGrp="1"/>
          </p:cNvSpPr>
          <p:nvPr>
            <p:ph sz="half" idx="13"/>
          </p:nvPr>
        </p:nvSpPr>
        <p:spPr>
          <a:xfrm>
            <a:off x="5033105" y="1812925"/>
            <a:ext cx="3696558" cy="3292475"/>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8" name="Espace réservé de la date 3"/>
          <p:cNvSpPr>
            <a:spLocks noGrp="1"/>
          </p:cNvSpPr>
          <p:nvPr>
            <p:ph type="dt" sz="half" idx="19"/>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9" name="Espace réservé du pied de page 4"/>
          <p:cNvSpPr>
            <a:spLocks noGrp="1"/>
          </p:cNvSpPr>
          <p:nvPr>
            <p:ph type="ftr" sz="quarter" idx="20"/>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10" name="Espace réservé du numéro de diapositive 5"/>
          <p:cNvSpPr>
            <a:spLocks noGrp="1"/>
          </p:cNvSpPr>
          <p:nvPr>
            <p:ph type="sldNum" sz="quarter" idx="21"/>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2823635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400"/>
            </a:lvl1pPr>
          </a:lstStyle>
          <a:p>
            <a:r>
              <a:rPr lang="fr-FR" smtClean="0"/>
              <a:t>Cliquez et modifiez le titre</a:t>
            </a:r>
            <a:endParaRPr lang="fr-FR" dirty="0"/>
          </a:p>
        </p:txBody>
      </p:sp>
      <p:sp>
        <p:nvSpPr>
          <p:cNvPr id="10" name="Espace réservé du texte 2"/>
          <p:cNvSpPr>
            <a:spLocks noGrp="1"/>
          </p:cNvSpPr>
          <p:nvPr>
            <p:ph type="body" idx="1"/>
          </p:nvPr>
        </p:nvSpPr>
        <p:spPr>
          <a:xfrm>
            <a:off x="1347788" y="1279525"/>
            <a:ext cx="3685317" cy="5334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1" name="Espace réservé du texte 4"/>
          <p:cNvSpPr>
            <a:spLocks noGrp="1"/>
          </p:cNvSpPr>
          <p:nvPr>
            <p:ph type="body" sz="quarter" idx="3"/>
          </p:nvPr>
        </p:nvSpPr>
        <p:spPr>
          <a:xfrm>
            <a:off x="5044347" y="1279525"/>
            <a:ext cx="3642454" cy="5334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2" name="Espace réservé du contenu 2"/>
          <p:cNvSpPr>
            <a:spLocks noGrp="1"/>
          </p:cNvSpPr>
          <p:nvPr>
            <p:ph sz="half" idx="18"/>
          </p:nvPr>
        </p:nvSpPr>
        <p:spPr>
          <a:xfrm>
            <a:off x="1347788" y="1812925"/>
            <a:ext cx="3696558" cy="3292475"/>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3" name="Espace réservé du contenu 2"/>
          <p:cNvSpPr>
            <a:spLocks noGrp="1"/>
          </p:cNvSpPr>
          <p:nvPr>
            <p:ph sz="half" idx="13"/>
          </p:nvPr>
        </p:nvSpPr>
        <p:spPr>
          <a:xfrm>
            <a:off x="5033105" y="1812925"/>
            <a:ext cx="3696558" cy="3292475"/>
          </a:xfrm>
        </p:spPr>
        <p:txBody>
          <a:bodyPr>
            <a:normAutofit/>
          </a:bodyPr>
          <a:lstStyle>
            <a:lvl1pPr marL="0" indent="0">
              <a:buNone/>
              <a:defRPr sz="1800"/>
            </a:lvl1pPr>
            <a:lvl2pPr marL="271463" indent="-180975">
              <a:defRPr sz="1600"/>
            </a:lvl2pPr>
            <a:lvl3pPr marL="454025" indent="-182563">
              <a:defRPr sz="1400"/>
            </a:lvl3pPr>
            <a:lvl4pPr marL="544513" indent="-180975">
              <a:defRPr sz="1200"/>
            </a:lvl4pPr>
            <a:lvl5pPr marL="622300" indent="-168275">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7" name="Espace réservé de la date 3"/>
          <p:cNvSpPr>
            <a:spLocks noGrp="1"/>
          </p:cNvSpPr>
          <p:nvPr>
            <p:ph type="dt" sz="half" idx="19"/>
          </p:nvPr>
        </p:nvSpPr>
        <p:spPr>
          <a:xfrm>
            <a:off x="2051050" y="5416021"/>
            <a:ext cx="1060450" cy="304271"/>
          </a:xfrm>
        </p:spPr>
        <p:txBody>
          <a:bodyPr/>
          <a:lstStyle>
            <a:lvl1pPr>
              <a:defRPr/>
            </a:lvl1pPr>
          </a:lstStyle>
          <a:p>
            <a:fld id="{A0555978-9F76-AB44-914C-FE93DDC9A2B7}" type="datetimeFigureOut">
              <a:rPr lang="fr-FR" smtClean="0"/>
              <a:pPr/>
              <a:t>28/09/2017</a:t>
            </a:fld>
            <a:endParaRPr lang="fr-FR"/>
          </a:p>
        </p:txBody>
      </p:sp>
      <p:sp>
        <p:nvSpPr>
          <p:cNvPr id="8" name="Espace réservé du pied de page 4"/>
          <p:cNvSpPr>
            <a:spLocks noGrp="1"/>
          </p:cNvSpPr>
          <p:nvPr>
            <p:ph type="ftr" sz="quarter" idx="20"/>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9" name="Espace réservé du numéro de diapositive 5"/>
          <p:cNvSpPr>
            <a:spLocks noGrp="1"/>
          </p:cNvSpPr>
          <p:nvPr>
            <p:ph type="sldNum" sz="quarter" idx="21"/>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spTree>
    <p:extLst>
      <p:ext uri="{BB962C8B-B14F-4D97-AF65-F5344CB8AC3E}">
        <p14:creationId xmlns:p14="http://schemas.microsoft.com/office/powerpoint/2010/main" val="3596503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400"/>
            </a:lvl1pPr>
          </a:lstStyle>
          <a:p>
            <a:r>
              <a:rPr lang="fr-FR" smtClean="0"/>
              <a:t>Cliquez et modifiez le titre</a:t>
            </a:r>
            <a:endParaRPr lang="fr-FR" dirty="0"/>
          </a:p>
        </p:txBody>
      </p:sp>
      <p:sp>
        <p:nvSpPr>
          <p:cNvPr id="3" name="Espace réservé de la date 3"/>
          <p:cNvSpPr>
            <a:spLocks noGrp="1"/>
          </p:cNvSpPr>
          <p:nvPr>
            <p:ph type="dt" sz="half" idx="10"/>
          </p:nvPr>
        </p:nvSpPr>
        <p:spPr>
          <a:xfrm>
            <a:off x="2051050" y="5416021"/>
            <a:ext cx="1060450" cy="304271"/>
          </a:xfrm>
        </p:spPr>
        <p:txBody>
          <a:bodyPr/>
          <a:lstStyle>
            <a:lvl1pPr>
              <a:defRPr/>
            </a:lvl1pPr>
          </a:lstStyle>
          <a:p>
            <a:fld id="{705D2C65-E787-9F41-964E-F7C839EE15C3}" type="datetimeFigureOut">
              <a:rPr lang="fr-FR" smtClean="0"/>
              <a:pPr/>
              <a:t>28/09/2017</a:t>
            </a:fld>
            <a:endParaRPr lang="fr-FR"/>
          </a:p>
        </p:txBody>
      </p:sp>
      <p:sp>
        <p:nvSpPr>
          <p:cNvPr id="4"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5"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pic>
        <p:nvPicPr>
          <p:cNvPr id="6" name="Image 5" descr="140404_PPT_alliance-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7" name="Connecteur droit 6"/>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460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2051050" y="5416021"/>
            <a:ext cx="1060450" cy="304271"/>
          </a:xfrm>
        </p:spPr>
        <p:txBody>
          <a:bodyPr/>
          <a:lstStyle>
            <a:lvl1pPr>
              <a:defRPr/>
            </a:lvl1pPr>
          </a:lstStyle>
          <a:p>
            <a:fld id="{705D2C65-E787-9F41-964E-F7C839EE15C3}" type="datetimeFigureOut">
              <a:rPr lang="fr-FR" smtClean="0"/>
              <a:pPr/>
              <a:t>28/09/2017</a:t>
            </a:fld>
            <a:endParaRPr lang="fr-FR"/>
          </a:p>
        </p:txBody>
      </p:sp>
      <p:sp>
        <p:nvSpPr>
          <p:cNvPr id="3" name="Espace réservé du pied de page 4"/>
          <p:cNvSpPr>
            <a:spLocks noGrp="1"/>
          </p:cNvSpPr>
          <p:nvPr>
            <p:ph type="ftr" sz="quarter" idx="11"/>
          </p:nvPr>
        </p:nvSpPr>
        <p:spPr>
          <a:xfrm>
            <a:off x="3922713" y="5416021"/>
            <a:ext cx="2895600" cy="304271"/>
          </a:xfrm>
        </p:spPr>
        <p:txBody>
          <a:bodyPr/>
          <a:lstStyle>
            <a:lvl1pPr>
              <a:defRPr/>
            </a:lvl1pPr>
          </a:lstStyle>
          <a:p>
            <a:endParaRPr lang="fr-FR">
              <a:solidFill>
                <a:prstClr val="black">
                  <a:tint val="75000"/>
                </a:prstClr>
              </a:solidFill>
            </a:endParaRPr>
          </a:p>
        </p:txBody>
      </p:sp>
      <p:sp>
        <p:nvSpPr>
          <p:cNvPr id="4" name="Espace réservé du numéro de diapositive 5"/>
          <p:cNvSpPr>
            <a:spLocks noGrp="1"/>
          </p:cNvSpPr>
          <p:nvPr>
            <p:ph type="sldNum" sz="quarter" idx="12"/>
          </p:nvPr>
        </p:nvSpPr>
        <p:spPr>
          <a:xfrm>
            <a:off x="8097838" y="5416021"/>
            <a:ext cx="588962" cy="304271"/>
          </a:xfrm>
        </p:spPr>
        <p:txBody>
          <a:bodyPr/>
          <a:lstStyle>
            <a:lvl1pPr>
              <a:defRPr/>
            </a:lvl1pPr>
          </a:lstStyle>
          <a:p>
            <a:fld id="{5DBD4524-C755-8541-90AD-CA46A96B8B0C}" type="slidenum">
              <a:rPr lang="fr-FR" smtClean="0"/>
              <a:pPr/>
              <a:t>‹Nr.›</a:t>
            </a:fld>
            <a:endParaRPr lang="fr-FR"/>
          </a:p>
        </p:txBody>
      </p:sp>
      <p:pic>
        <p:nvPicPr>
          <p:cNvPr id="5" name="Image 4" descr="140404_PPT_alliance-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6" name="Connecteur droit 5"/>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29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4_En-têt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43053" y="3702243"/>
            <a:ext cx="7838962" cy="1076402"/>
          </a:xfrm>
        </p:spPr>
        <p:txBody>
          <a:bodyPr anchor="t" anchorCtr="0">
            <a:normAutofit/>
          </a:bodyPr>
          <a:lstStyle>
            <a:lvl1pPr marL="0" indent="0">
              <a:buFont typeface="+mj-lt"/>
              <a:buNone/>
              <a:defRPr sz="3200" b="1" baseline="0">
                <a:solidFill>
                  <a:schemeClr val="accent2"/>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fr-FR" dirty="0" smtClean="0"/>
          </a:p>
        </p:txBody>
      </p:sp>
      <p:pic>
        <p:nvPicPr>
          <p:cNvPr id="10" name="Image 9" descr="140404_PPT_alliance-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3" name="Connecteur droit 12"/>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6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49026" y="3092144"/>
            <a:ext cx="7832989" cy="750022"/>
          </a:xfrm>
        </p:spPr>
        <p:txBody>
          <a:bodyPr anchor="t">
            <a:normAutofit/>
          </a:bodyPr>
          <a:lstStyle>
            <a:lvl1pPr algn="l">
              <a:defRPr sz="3200" b="1" cap="all">
                <a:solidFill>
                  <a:schemeClr val="accent1"/>
                </a:solidFill>
                <a:latin typeface="Arial"/>
                <a:cs typeface="Arial"/>
              </a:defRPr>
            </a:lvl1pPr>
          </a:lstStyle>
          <a:p>
            <a:endParaRPr lang="fr-FR" dirty="0"/>
          </a:p>
        </p:txBody>
      </p:sp>
      <p:sp>
        <p:nvSpPr>
          <p:cNvPr id="3" name="Espace réservé du texte 2"/>
          <p:cNvSpPr>
            <a:spLocks noGrp="1"/>
          </p:cNvSpPr>
          <p:nvPr>
            <p:ph type="body" idx="1"/>
          </p:nvPr>
        </p:nvSpPr>
        <p:spPr>
          <a:xfrm>
            <a:off x="643053" y="3702243"/>
            <a:ext cx="7838962" cy="1076402"/>
          </a:xfrm>
        </p:spPr>
        <p:txBody>
          <a:bodyPr anchor="b" anchorCtr="0">
            <a:normAutofit/>
          </a:bodyPr>
          <a:lstStyle>
            <a:lvl1pPr marL="0" indent="0">
              <a:buFont typeface="+mj-lt"/>
              <a:buNone/>
              <a:defRPr sz="3200" b="1" baseline="0">
                <a:solidFill>
                  <a:schemeClr val="accent2"/>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fr-FR" dirty="0" smtClean="0"/>
          </a:p>
        </p:txBody>
      </p:sp>
      <p:pic>
        <p:nvPicPr>
          <p:cNvPr id="10" name="Image 9" descr="140404_PPT_alliance-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3" name="Connecteur droit 12"/>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57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En-têt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43053" y="3702243"/>
            <a:ext cx="7838962" cy="1076402"/>
          </a:xfrm>
        </p:spPr>
        <p:txBody>
          <a:bodyPr anchor="t" anchorCtr="0">
            <a:normAutofit/>
          </a:bodyPr>
          <a:lstStyle>
            <a:lvl1pPr marL="0" indent="0">
              <a:buFont typeface="+mj-lt"/>
              <a:buNone/>
              <a:defRPr sz="3200" b="1" baseline="0">
                <a:solidFill>
                  <a:schemeClr val="accent2"/>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fr-FR" dirty="0" smtClean="0"/>
          </a:p>
        </p:txBody>
      </p:sp>
      <p:pic>
        <p:nvPicPr>
          <p:cNvPr id="10" name="Image 9" descr="140404_PPT_alliance-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3" name="Connecteur droit 12"/>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83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lgn="l">
              <a:defRPr sz="2800">
                <a:solidFill>
                  <a:srgbClr val="7AB135"/>
                </a:solidFill>
                <a:latin typeface="Arial"/>
                <a:cs typeface="Arial"/>
              </a:defRPr>
            </a:lvl1pPr>
          </a:lstStyle>
          <a:p>
            <a:r>
              <a:rPr lang="fr-FR" dirty="0" smtClean="0"/>
              <a:t>CLIQUEZ ET MODIFIEZ LE TITRE</a:t>
            </a:r>
            <a:endParaRPr lang="fr-FR" dirty="0"/>
          </a:p>
        </p:txBody>
      </p:sp>
      <p:sp>
        <p:nvSpPr>
          <p:cNvPr id="3" name="Espace réservé du contenu 2"/>
          <p:cNvSpPr>
            <a:spLocks noGrp="1"/>
          </p:cNvSpPr>
          <p:nvPr>
            <p:ph sz="half" idx="1"/>
          </p:nvPr>
        </p:nvSpPr>
        <p:spPr>
          <a:xfrm>
            <a:off x="457200" y="1333500"/>
            <a:ext cx="4038600" cy="3771636"/>
          </a:xfrm>
        </p:spPr>
        <p:txBody>
          <a:bodyPr/>
          <a:lstStyle>
            <a:lvl1pPr marL="342900" indent="-342900">
              <a:buSzPct val="100000"/>
              <a:buFontTx/>
              <a:buBlip>
                <a:blip r:embed="rId2"/>
              </a:buBlip>
              <a:defRPr sz="2800">
                <a:latin typeface="Arial"/>
                <a:cs typeface="Arial"/>
              </a:defRPr>
            </a:lvl1pPr>
            <a:lvl2pPr marL="742950" indent="-285750">
              <a:buSzPct val="100000"/>
              <a:buFontTx/>
              <a:buBlip>
                <a:blip r:embed="rId3"/>
              </a:buBlip>
              <a:defRPr sz="2400">
                <a:latin typeface="Arial"/>
                <a:cs typeface="Arial"/>
              </a:defRPr>
            </a:lvl2pPr>
            <a:lvl3pPr marL="1143000" indent="-228600">
              <a:buSzPct val="100000"/>
              <a:buFontTx/>
              <a:buBlip>
                <a:blip r:embed="rId3"/>
              </a:buBlip>
              <a:defRPr sz="2000">
                <a:latin typeface="Arial"/>
                <a:cs typeface="Arial"/>
              </a:defRPr>
            </a:lvl3pPr>
            <a:lvl4pPr marL="1600200" indent="-228600">
              <a:buSzPct val="100000"/>
              <a:buFontTx/>
              <a:buBlip>
                <a:blip r:embed="rId3"/>
              </a:buBlip>
              <a:defRPr sz="1800">
                <a:latin typeface="Arial"/>
                <a:cs typeface="Arial"/>
              </a:defRPr>
            </a:lvl4pPr>
            <a:lvl5pPr marL="2057400" indent="-228600">
              <a:buSzPct val="100000"/>
              <a:buFontTx/>
              <a:buBlip>
                <a:blip r:embed="rId3"/>
              </a:buBlip>
              <a:defRPr sz="1800">
                <a:latin typeface="Arial"/>
                <a:cs typeface="Aria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pied de page 4"/>
          <p:cNvSpPr>
            <a:spLocks noGrp="1"/>
          </p:cNvSpPr>
          <p:nvPr>
            <p:ph type="ftr" sz="quarter" idx="11"/>
          </p:nvPr>
        </p:nvSpPr>
        <p:spPr>
          <a:xfrm>
            <a:off x="3124200" y="5296959"/>
            <a:ext cx="2895600" cy="304271"/>
          </a:xfrm>
        </p:spPr>
        <p:txBody>
          <a:bodyPr/>
          <a:lstStyle>
            <a:lvl1pPr>
              <a:defRPr>
                <a:latin typeface="Arial"/>
                <a:cs typeface="Arial"/>
              </a:defRPr>
            </a:lvl1pPr>
          </a:lstStyle>
          <a:p>
            <a:endParaRPr lang="fr-FR"/>
          </a:p>
        </p:txBody>
      </p:sp>
      <p:sp>
        <p:nvSpPr>
          <p:cNvPr id="12" name="Espace réservé du numéro de diapositive 5"/>
          <p:cNvSpPr>
            <a:spLocks noGrp="1"/>
          </p:cNvSpPr>
          <p:nvPr>
            <p:ph type="sldNum" sz="quarter" idx="12"/>
          </p:nvPr>
        </p:nvSpPr>
        <p:spPr>
          <a:xfrm>
            <a:off x="439260" y="5296959"/>
            <a:ext cx="2133600" cy="304271"/>
          </a:xfrm>
        </p:spPr>
        <p:txBody>
          <a:bodyPr/>
          <a:lstStyle>
            <a:lvl1pPr algn="l">
              <a:defRPr>
                <a:latin typeface="Arial"/>
                <a:cs typeface="Arial"/>
              </a:defRPr>
            </a:lvl1pPr>
          </a:lstStyle>
          <a:p>
            <a:fld id="{5DBD4524-C755-8541-90AD-CA46A96B8B0C}" type="slidenum">
              <a:rPr lang="fr-FR" smtClean="0"/>
              <a:pPr/>
              <a:t>‹Nr.›</a:t>
            </a:fld>
            <a:endParaRPr lang="fr-FR"/>
          </a:p>
        </p:txBody>
      </p:sp>
      <p:pic>
        <p:nvPicPr>
          <p:cNvPr id="13" name="Image 12" descr="140404_PPT_alliance-02.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4" name="Connecteur droit 13"/>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6" name="Espace réservé du contenu 2"/>
          <p:cNvSpPr>
            <a:spLocks noGrp="1"/>
          </p:cNvSpPr>
          <p:nvPr>
            <p:ph sz="half" idx="13"/>
          </p:nvPr>
        </p:nvSpPr>
        <p:spPr>
          <a:xfrm>
            <a:off x="4648200" y="1333500"/>
            <a:ext cx="4038600" cy="3771636"/>
          </a:xfrm>
        </p:spPr>
        <p:txBody>
          <a:bodyPr/>
          <a:lstStyle>
            <a:lvl1pPr marL="342900" indent="-342900">
              <a:buSzPct val="100000"/>
              <a:buFontTx/>
              <a:buBlip>
                <a:blip r:embed="rId2"/>
              </a:buBlip>
              <a:defRPr sz="2800">
                <a:latin typeface="Arial"/>
                <a:cs typeface="Arial"/>
              </a:defRPr>
            </a:lvl1pPr>
            <a:lvl2pPr marL="742950" indent="-285750">
              <a:buSzPct val="100000"/>
              <a:buFontTx/>
              <a:buBlip>
                <a:blip r:embed="rId3"/>
              </a:buBlip>
              <a:defRPr sz="2400">
                <a:latin typeface="Arial"/>
                <a:cs typeface="Arial"/>
              </a:defRPr>
            </a:lvl2pPr>
            <a:lvl3pPr marL="1143000" indent="-228600">
              <a:buSzPct val="100000"/>
              <a:buFontTx/>
              <a:buBlip>
                <a:blip r:embed="rId3"/>
              </a:buBlip>
              <a:defRPr sz="2000">
                <a:latin typeface="Arial"/>
                <a:cs typeface="Arial"/>
              </a:defRPr>
            </a:lvl3pPr>
            <a:lvl4pPr marL="1600200" indent="-228600">
              <a:buSzPct val="100000"/>
              <a:buFontTx/>
              <a:buBlip>
                <a:blip r:embed="rId3"/>
              </a:buBlip>
              <a:defRPr sz="1800">
                <a:latin typeface="Arial"/>
                <a:cs typeface="Arial"/>
              </a:defRPr>
            </a:lvl4pPr>
            <a:lvl5pPr marL="2057400" indent="-228600">
              <a:buSzPct val="100000"/>
              <a:buFontTx/>
              <a:buBlip>
                <a:blip r:embed="rId3"/>
              </a:buBlip>
              <a:defRPr sz="1800">
                <a:latin typeface="Arial"/>
                <a:cs typeface="Aria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70692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lgn="l">
              <a:defRPr sz="2800">
                <a:solidFill>
                  <a:srgbClr val="7AB135"/>
                </a:solidFill>
                <a:latin typeface="Arial"/>
                <a:cs typeface="Arial"/>
              </a:defRPr>
            </a:lvl1pPr>
          </a:lstStyle>
          <a:p>
            <a:r>
              <a:rPr lang="fr-FR" dirty="0" smtClean="0"/>
              <a:t>CLIQUEZ ET MODIFIEZ LE TITRE</a:t>
            </a:r>
            <a:endParaRPr lang="fr-FR" dirty="0"/>
          </a:p>
        </p:txBody>
      </p:sp>
      <p:sp>
        <p:nvSpPr>
          <p:cNvPr id="3" name="Espace réservé du contenu 2"/>
          <p:cNvSpPr>
            <a:spLocks noGrp="1"/>
          </p:cNvSpPr>
          <p:nvPr>
            <p:ph sz="half" idx="1"/>
          </p:nvPr>
        </p:nvSpPr>
        <p:spPr>
          <a:xfrm>
            <a:off x="457200" y="1333499"/>
            <a:ext cx="4038600" cy="4241286"/>
          </a:xfrm>
        </p:spPr>
        <p:txBody>
          <a:bodyPr/>
          <a:lstStyle>
            <a:lvl1pPr marL="342900" indent="-342900">
              <a:buSzPct val="100000"/>
              <a:buFontTx/>
              <a:buBlip>
                <a:blip r:embed="rId2"/>
              </a:buBlip>
              <a:defRPr sz="2800">
                <a:latin typeface="Arial"/>
                <a:cs typeface="Arial"/>
              </a:defRPr>
            </a:lvl1pPr>
            <a:lvl2pPr marL="742950" indent="-285750">
              <a:buSzPct val="100000"/>
              <a:buFontTx/>
              <a:buBlip>
                <a:blip r:embed="rId3"/>
              </a:buBlip>
              <a:defRPr sz="2400">
                <a:latin typeface="Arial"/>
                <a:cs typeface="Arial"/>
              </a:defRPr>
            </a:lvl2pPr>
            <a:lvl3pPr marL="1143000" indent="-228600">
              <a:buSzPct val="100000"/>
              <a:buFontTx/>
              <a:buBlip>
                <a:blip r:embed="rId3"/>
              </a:buBlip>
              <a:defRPr sz="2000">
                <a:latin typeface="Arial"/>
                <a:cs typeface="Arial"/>
              </a:defRPr>
            </a:lvl3pPr>
            <a:lvl4pPr marL="1600200" indent="-228600">
              <a:buSzPct val="100000"/>
              <a:buFontTx/>
              <a:buBlip>
                <a:blip r:embed="rId3"/>
              </a:buBlip>
              <a:defRPr sz="1800">
                <a:latin typeface="Arial"/>
                <a:cs typeface="Arial"/>
              </a:defRPr>
            </a:lvl4pPr>
            <a:lvl5pPr marL="2057400" indent="-228600">
              <a:buSzPct val="100000"/>
              <a:buFontTx/>
              <a:buBlip>
                <a:blip r:embed="rId3"/>
              </a:buBlip>
              <a:defRPr sz="1800">
                <a:latin typeface="Arial"/>
                <a:cs typeface="Aria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3" name="Image 12" descr="140404_PPT_alliance-02.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4" name="Connecteur droit 13"/>
          <p:cNvCxnSpPr/>
          <p:nvPr userDrawn="1"/>
        </p:nvCxnSpPr>
        <p:spPr>
          <a:xfrm>
            <a:off x="4648200" y="5104663"/>
            <a:ext cx="4233417"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6" name="Espace réservé du contenu 2"/>
          <p:cNvSpPr>
            <a:spLocks noGrp="1"/>
          </p:cNvSpPr>
          <p:nvPr>
            <p:ph sz="half" idx="13"/>
          </p:nvPr>
        </p:nvSpPr>
        <p:spPr>
          <a:xfrm>
            <a:off x="4648200" y="1333500"/>
            <a:ext cx="4038600" cy="3771636"/>
          </a:xfrm>
        </p:spPr>
        <p:txBody>
          <a:bodyPr/>
          <a:lstStyle>
            <a:lvl1pPr marL="342900" indent="-342900">
              <a:buSzPct val="100000"/>
              <a:buFontTx/>
              <a:buBlip>
                <a:blip r:embed="rId2"/>
              </a:buBlip>
              <a:defRPr sz="2800">
                <a:latin typeface="Arial"/>
                <a:cs typeface="Arial"/>
              </a:defRPr>
            </a:lvl1pPr>
            <a:lvl2pPr marL="742950" indent="-285750">
              <a:buSzPct val="100000"/>
              <a:buFontTx/>
              <a:buBlip>
                <a:blip r:embed="rId3"/>
              </a:buBlip>
              <a:defRPr sz="2400">
                <a:latin typeface="Arial"/>
                <a:cs typeface="Arial"/>
              </a:defRPr>
            </a:lvl2pPr>
            <a:lvl3pPr marL="1143000" indent="-228600">
              <a:buSzPct val="100000"/>
              <a:buFontTx/>
              <a:buBlip>
                <a:blip r:embed="rId3"/>
              </a:buBlip>
              <a:defRPr sz="2000">
                <a:latin typeface="Arial"/>
                <a:cs typeface="Arial"/>
              </a:defRPr>
            </a:lvl3pPr>
            <a:lvl4pPr marL="1600200" indent="-228600">
              <a:buSzPct val="100000"/>
              <a:buFontTx/>
              <a:buBlip>
                <a:blip r:embed="rId3"/>
              </a:buBlip>
              <a:defRPr sz="1800">
                <a:latin typeface="Arial"/>
                <a:cs typeface="Arial"/>
              </a:defRPr>
            </a:lvl4pPr>
            <a:lvl5pPr marL="2057400" indent="-228600">
              <a:buSzPct val="100000"/>
              <a:buFontTx/>
              <a:buBlip>
                <a:blip r:embed="rId3"/>
              </a:buBlip>
              <a:defRPr sz="1800">
                <a:latin typeface="Arial"/>
                <a:cs typeface="Aria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20502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lgn="l">
              <a:defRPr sz="2800">
                <a:solidFill>
                  <a:srgbClr val="7AB135"/>
                </a:solidFill>
                <a:latin typeface="Arial"/>
                <a:cs typeface="Arial"/>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279261"/>
            <a:ext cx="4040188" cy="533135"/>
          </a:xfrm>
        </p:spPr>
        <p:txBody>
          <a:bodyPr anchor="b">
            <a:noAutofit/>
          </a:bodyPr>
          <a:lstStyle>
            <a:lvl1pPr marL="0" indent="0">
              <a:buNone/>
              <a:defRPr sz="2000" b="1">
                <a:solidFill>
                  <a:srgbClr val="7AB135"/>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marL="342900" indent="-342900">
              <a:buSzPct val="100000"/>
              <a:buFontTx/>
              <a:buBlip>
                <a:blip r:embed="rId2"/>
              </a:buBlip>
              <a:defRPr sz="2400">
                <a:latin typeface="Arial"/>
                <a:cs typeface="Arial"/>
              </a:defRPr>
            </a:lvl1pPr>
            <a:lvl2pPr marL="742950" indent="-285750">
              <a:buSzPct val="100000"/>
              <a:buFontTx/>
              <a:buBlip>
                <a:blip r:embed="rId3"/>
              </a:buBlip>
              <a:defRPr sz="2000">
                <a:latin typeface="Arial"/>
                <a:cs typeface="Arial"/>
              </a:defRPr>
            </a:lvl2pPr>
            <a:lvl3pPr marL="1143000" indent="-228600">
              <a:buSzPct val="100000"/>
              <a:buFontTx/>
              <a:buBlip>
                <a:blip r:embed="rId3"/>
              </a:buBlip>
              <a:defRPr sz="1800">
                <a:latin typeface="Arial"/>
                <a:cs typeface="Arial"/>
              </a:defRPr>
            </a:lvl3pPr>
            <a:lvl4pPr marL="1600200" indent="-228600">
              <a:buSzPct val="100000"/>
              <a:buFontTx/>
              <a:buBlip>
                <a:blip r:embed="rId3"/>
              </a:buBlip>
              <a:defRPr sz="1600">
                <a:latin typeface="Arial"/>
                <a:cs typeface="Arial"/>
              </a:defRPr>
            </a:lvl4pPr>
            <a:lvl5pPr marL="2057400" indent="-228600">
              <a:buSzPct val="100000"/>
              <a:buFontTx/>
              <a:buBlip>
                <a:blip r:embed="rId3"/>
              </a:buBlip>
              <a:defRPr sz="1600">
                <a:latin typeface="Arial"/>
                <a:cs typeface="Aria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6" y="1279261"/>
            <a:ext cx="4041775" cy="533135"/>
          </a:xfrm>
        </p:spPr>
        <p:txBody>
          <a:bodyPr anchor="b">
            <a:noAutofit/>
          </a:bodyPr>
          <a:lstStyle>
            <a:lvl1pPr marL="0" indent="0">
              <a:buNone/>
              <a:defRPr sz="2000" b="1">
                <a:solidFill>
                  <a:srgbClr val="7AB135"/>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5" name="Espace réservé du pied de page 4"/>
          <p:cNvSpPr>
            <a:spLocks noGrp="1"/>
          </p:cNvSpPr>
          <p:nvPr>
            <p:ph type="ftr" sz="quarter" idx="11"/>
          </p:nvPr>
        </p:nvSpPr>
        <p:spPr>
          <a:xfrm>
            <a:off x="3124200" y="5296959"/>
            <a:ext cx="2895600" cy="304271"/>
          </a:xfrm>
        </p:spPr>
        <p:txBody>
          <a:bodyPr/>
          <a:lstStyle>
            <a:lvl1pPr>
              <a:defRPr>
                <a:latin typeface="Arial"/>
                <a:cs typeface="Arial"/>
              </a:defRPr>
            </a:lvl1pPr>
          </a:lstStyle>
          <a:p>
            <a:endParaRPr lang="fr-FR"/>
          </a:p>
        </p:txBody>
      </p:sp>
      <p:sp>
        <p:nvSpPr>
          <p:cNvPr id="16" name="Espace réservé du numéro de diapositive 5"/>
          <p:cNvSpPr>
            <a:spLocks noGrp="1"/>
          </p:cNvSpPr>
          <p:nvPr>
            <p:ph type="sldNum" sz="quarter" idx="12"/>
          </p:nvPr>
        </p:nvSpPr>
        <p:spPr>
          <a:xfrm>
            <a:off x="439260" y="5296959"/>
            <a:ext cx="2133600" cy="304271"/>
          </a:xfrm>
        </p:spPr>
        <p:txBody>
          <a:bodyPr/>
          <a:lstStyle>
            <a:lvl1pPr algn="l">
              <a:defRPr>
                <a:latin typeface="Arial"/>
                <a:cs typeface="Arial"/>
              </a:defRPr>
            </a:lvl1pPr>
          </a:lstStyle>
          <a:p>
            <a:fld id="{5DBD4524-C755-8541-90AD-CA46A96B8B0C}" type="slidenum">
              <a:rPr lang="fr-FR" smtClean="0"/>
              <a:pPr/>
              <a:t>‹Nr.›</a:t>
            </a:fld>
            <a:endParaRPr lang="fr-FR"/>
          </a:p>
        </p:txBody>
      </p:sp>
      <p:pic>
        <p:nvPicPr>
          <p:cNvPr id="17" name="Image 16" descr="140404_PPT_alliance-02.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479630" y="5190763"/>
            <a:ext cx="1401987" cy="384022"/>
          </a:xfrm>
          <a:prstGeom prst="rect">
            <a:avLst/>
          </a:prstGeom>
        </p:spPr>
      </p:pic>
      <p:cxnSp>
        <p:nvCxnSpPr>
          <p:cNvPr id="18" name="Connecteur droit 17"/>
          <p:cNvCxnSpPr/>
          <p:nvPr userDrawn="1"/>
        </p:nvCxnSpPr>
        <p:spPr>
          <a:xfrm>
            <a:off x="262383" y="5104663"/>
            <a:ext cx="8619234"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 name="Espace réservé du contenu 3"/>
          <p:cNvSpPr>
            <a:spLocks noGrp="1"/>
          </p:cNvSpPr>
          <p:nvPr>
            <p:ph sz="half" idx="13"/>
          </p:nvPr>
        </p:nvSpPr>
        <p:spPr>
          <a:xfrm>
            <a:off x="4646613" y="1812396"/>
            <a:ext cx="4040188" cy="3292740"/>
          </a:xfrm>
        </p:spPr>
        <p:txBody>
          <a:bodyPr/>
          <a:lstStyle>
            <a:lvl1pPr marL="342900" indent="-342900">
              <a:buSzPct val="100000"/>
              <a:buFontTx/>
              <a:buBlip>
                <a:blip r:embed="rId2"/>
              </a:buBlip>
              <a:defRPr sz="2400">
                <a:latin typeface="Arial"/>
                <a:cs typeface="Arial"/>
              </a:defRPr>
            </a:lvl1pPr>
            <a:lvl2pPr marL="742950" indent="-285750">
              <a:buSzPct val="100000"/>
              <a:buFontTx/>
              <a:buBlip>
                <a:blip r:embed="rId3"/>
              </a:buBlip>
              <a:defRPr sz="2000">
                <a:latin typeface="Arial"/>
                <a:cs typeface="Arial"/>
              </a:defRPr>
            </a:lvl2pPr>
            <a:lvl3pPr marL="1143000" indent="-228600">
              <a:buSzPct val="100000"/>
              <a:buFontTx/>
              <a:buBlip>
                <a:blip r:embed="rId3"/>
              </a:buBlip>
              <a:defRPr sz="1800">
                <a:latin typeface="Arial"/>
                <a:cs typeface="Arial"/>
              </a:defRPr>
            </a:lvl3pPr>
            <a:lvl4pPr marL="1600200" indent="-228600">
              <a:buSzPct val="100000"/>
              <a:buFontTx/>
              <a:buBlip>
                <a:blip r:embed="rId3"/>
              </a:buBlip>
              <a:defRPr sz="1600">
                <a:latin typeface="Arial"/>
                <a:cs typeface="Arial"/>
              </a:defRPr>
            </a:lvl4pPr>
            <a:lvl5pPr marL="2057400" indent="-228600">
              <a:buSzPct val="100000"/>
              <a:buFontTx/>
              <a:buBlip>
                <a:blip r:embed="rId3"/>
              </a:buBlip>
              <a:defRPr sz="1600">
                <a:latin typeface="Arial"/>
                <a:cs typeface="Aria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42874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0555978-9F76-AB44-914C-FE93DDC9A2B7}" type="datetimeFigureOut">
              <a:rPr lang="fr-FR" smtClean="0"/>
              <a:pPr/>
              <a:t>28/09/2017</a:t>
            </a:fld>
            <a:endParaRPr lang="fr-FR"/>
          </a:p>
        </p:txBody>
      </p:sp>
      <p:sp>
        <p:nvSpPr>
          <p:cNvPr id="5" name="Espace réservé du pied de page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DBD4524-C755-8541-90AD-CA46A96B8B0C}" type="slidenum">
              <a:rPr lang="fr-FR" smtClean="0"/>
              <a:pPr/>
              <a:t>‹Nr.›</a:t>
            </a:fld>
            <a:endParaRPr lang="fr-FR"/>
          </a:p>
        </p:txBody>
      </p:sp>
      <p:cxnSp>
        <p:nvCxnSpPr>
          <p:cNvPr id="7" name="Connecteur droit 6"/>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782964"/>
      </p:ext>
    </p:extLst>
  </p:cSld>
  <p:clrMap bg1="lt1" tx1="dk1" bg2="lt2" tx2="dk2" accent1="accent1" accent2="accent2" accent3="accent3" accent4="accent4" accent5="accent5" accent6="accent6" hlink="hlink" folHlink="folHlink"/>
  <p:sldLayoutIdLst>
    <p:sldLayoutId id="2147493468" r:id="rId1"/>
    <p:sldLayoutId id="2147493482" r:id="rId2"/>
    <p:sldLayoutId id="2147493469" r:id="rId3"/>
    <p:sldLayoutId id="2147493470" r:id="rId4"/>
    <p:sldLayoutId id="2147493479" r:id="rId5"/>
    <p:sldLayoutId id="2147493480" r:id="rId6"/>
    <p:sldLayoutId id="2147493471" r:id="rId7"/>
    <p:sldLayoutId id="2147493481" r:id="rId8"/>
    <p:sldLayoutId id="2147493472" r:id="rId9"/>
    <p:sldLayoutId id="2147493473" r:id="rId10"/>
    <p:sldLayoutId id="2147493474" r:id="rId11"/>
    <p:sldLayoutId id="2147493475" r:id="rId12"/>
    <p:sldLayoutId id="2147493476" r:id="rId13"/>
    <p:sldLayoutId id="2147493477" r:id="rId14"/>
    <p:sldLayoutId id="2147493478" r:id="rId15"/>
    <p:sldLayoutId id="2147493483" r:id="rId16"/>
  </p:sldLayoutIdLst>
  <p:txStyles>
    <p:titleStyle>
      <a:lvl1pPr algn="l" defTabSz="457200" rtl="0" eaLnBrk="1" latinLnBrk="0" hangingPunct="1">
        <a:spcBef>
          <a:spcPct val="0"/>
        </a:spcBef>
        <a:buNone/>
        <a:defRPr sz="2800" kern="1200">
          <a:solidFill>
            <a:srgbClr val="7AB135"/>
          </a:solidFill>
          <a:latin typeface="+mj-lt"/>
          <a:ea typeface="+mj-ea"/>
          <a:cs typeface="+mj-cs"/>
        </a:defRPr>
      </a:lvl1pPr>
    </p:titleStyle>
    <p:bodyStyle>
      <a:lvl1pPr marL="88900" indent="-88900" algn="l" defTabSz="457200" rtl="0" eaLnBrk="1" latinLnBrk="0" hangingPunct="1">
        <a:spcBef>
          <a:spcPct val="20000"/>
        </a:spcBef>
        <a:buSzPct val="100000"/>
        <a:buFont typeface="Wingdings" charset="2"/>
        <a:buChar char="§"/>
        <a:defRPr sz="1800" kern="1200">
          <a:solidFill>
            <a:srgbClr val="7AB135"/>
          </a:solidFill>
          <a:latin typeface="+mn-lt"/>
          <a:ea typeface="+mn-ea"/>
          <a:cs typeface="+mn-cs"/>
        </a:defRPr>
      </a:lvl1pPr>
      <a:lvl2pPr marL="534988" indent="-77788" algn="l" defTabSz="457200" rtl="0" eaLnBrk="1" latinLnBrk="0" hangingPunct="1">
        <a:spcBef>
          <a:spcPct val="20000"/>
        </a:spcBef>
        <a:buSzPct val="100000"/>
        <a:buFontTx/>
        <a:buBlip>
          <a:blip r:embed="rId18"/>
        </a:buBlip>
        <a:defRPr sz="1600" kern="1200">
          <a:solidFill>
            <a:schemeClr val="tx1"/>
          </a:solidFill>
          <a:latin typeface="+mn-lt"/>
          <a:ea typeface="+mn-ea"/>
          <a:cs typeface="+mn-cs"/>
        </a:defRPr>
      </a:lvl2pPr>
      <a:lvl3pPr marL="981075" indent="-66675" algn="l" defTabSz="457200" rtl="0" eaLnBrk="1" latinLnBrk="0" hangingPunct="1">
        <a:spcBef>
          <a:spcPct val="20000"/>
        </a:spcBef>
        <a:buSzPct val="100000"/>
        <a:buFontTx/>
        <a:buBlip>
          <a:blip r:embed="rId18"/>
        </a:buBlip>
        <a:defRPr sz="1600" kern="1200">
          <a:solidFill>
            <a:schemeClr val="tx1"/>
          </a:solidFill>
          <a:latin typeface="+mn-lt"/>
          <a:ea typeface="+mn-ea"/>
          <a:cs typeface="+mn-cs"/>
        </a:defRPr>
      </a:lvl3pPr>
      <a:lvl4pPr marL="1436688" indent="-65088" algn="l" defTabSz="457200" rtl="0" eaLnBrk="1" latinLnBrk="0" hangingPunct="1">
        <a:spcBef>
          <a:spcPct val="20000"/>
        </a:spcBef>
        <a:buSzPct val="100000"/>
        <a:buFontTx/>
        <a:buBlip>
          <a:blip r:embed="rId18"/>
        </a:buBlip>
        <a:defRPr sz="1600" kern="1200">
          <a:solidFill>
            <a:schemeClr val="tx1"/>
          </a:solidFill>
          <a:latin typeface="+mn-lt"/>
          <a:ea typeface="+mn-ea"/>
          <a:cs typeface="+mn-cs"/>
        </a:defRPr>
      </a:lvl4pPr>
      <a:lvl5pPr marL="1882775" indent="-53975" algn="l" defTabSz="457200" rtl="0" eaLnBrk="1" latinLnBrk="0" hangingPunct="1">
        <a:spcBef>
          <a:spcPct val="20000"/>
        </a:spcBef>
        <a:buSzPct val="100000"/>
        <a:buFontTx/>
        <a:buBlip>
          <a:blip r:embed="rId18"/>
        </a:buBlip>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Image 3" descr="reco agence-exe_PLACE copie.jp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0" y="1"/>
            <a:ext cx="9144000" cy="571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Espace réservé du titre 1"/>
          <p:cNvSpPr>
            <a:spLocks noGrp="1"/>
          </p:cNvSpPr>
          <p:nvPr>
            <p:ph type="title"/>
          </p:nvPr>
        </p:nvSpPr>
        <p:spPr bwMode="auto">
          <a:xfrm>
            <a:off x="1347788" y="228865"/>
            <a:ext cx="7339012"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8" name="Espace réservé du texte 2"/>
          <p:cNvSpPr>
            <a:spLocks noGrp="1"/>
          </p:cNvSpPr>
          <p:nvPr>
            <p:ph type="body" idx="1"/>
          </p:nvPr>
        </p:nvSpPr>
        <p:spPr bwMode="auto">
          <a:xfrm>
            <a:off x="1347788" y="1333500"/>
            <a:ext cx="7339012" cy="3771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e la date 3"/>
          <p:cNvSpPr>
            <a:spLocks noGrp="1"/>
          </p:cNvSpPr>
          <p:nvPr>
            <p:ph type="dt" sz="half" idx="2"/>
          </p:nvPr>
        </p:nvSpPr>
        <p:spPr>
          <a:xfrm>
            <a:off x="2051050" y="5429250"/>
            <a:ext cx="1060450" cy="302948"/>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0555978-9F76-AB44-914C-FE93DDC9A2B7}" type="datetimeFigureOut">
              <a:rPr lang="fr-FR" smtClean="0"/>
              <a:pPr/>
              <a:t>28/09/2017</a:t>
            </a:fld>
            <a:endParaRPr lang="fr-FR"/>
          </a:p>
        </p:txBody>
      </p:sp>
      <p:sp>
        <p:nvSpPr>
          <p:cNvPr id="15" name="Espace réservé du pied de page 4"/>
          <p:cNvSpPr>
            <a:spLocks noGrp="1"/>
          </p:cNvSpPr>
          <p:nvPr>
            <p:ph type="ftr" sz="quarter" idx="3"/>
          </p:nvPr>
        </p:nvSpPr>
        <p:spPr>
          <a:xfrm>
            <a:off x="3922713" y="5429250"/>
            <a:ext cx="2895600" cy="302948"/>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103" charset="0"/>
                <a:ea typeface="ＭＳ Ｐゴシック" pitchFamily="-103" charset="-128"/>
                <a:cs typeface="ＭＳ Ｐゴシック" pitchFamily="-103" charset="-128"/>
              </a:defRPr>
            </a:lvl1pPr>
          </a:lstStyle>
          <a:p>
            <a:endParaRPr lang="fr-FR">
              <a:solidFill>
                <a:prstClr val="black">
                  <a:tint val="75000"/>
                </a:prstClr>
              </a:solidFill>
            </a:endParaRPr>
          </a:p>
        </p:txBody>
      </p:sp>
      <p:sp>
        <p:nvSpPr>
          <p:cNvPr id="16" name="Espace réservé du numéro de diapositive 5"/>
          <p:cNvSpPr>
            <a:spLocks noGrp="1"/>
          </p:cNvSpPr>
          <p:nvPr>
            <p:ph type="sldNum" sz="quarter" idx="4"/>
          </p:nvPr>
        </p:nvSpPr>
        <p:spPr>
          <a:xfrm>
            <a:off x="8097838" y="5429250"/>
            <a:ext cx="588962" cy="30294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DBD4524-C755-8541-90AD-CA46A96B8B0C}" type="slidenum">
              <a:rPr lang="fr-FR" smtClean="0"/>
              <a:pPr/>
              <a:t>‹Nr.›</a:t>
            </a:fld>
            <a:endParaRPr lang="fr-FR"/>
          </a:p>
        </p:txBody>
      </p:sp>
      <p:cxnSp>
        <p:nvCxnSpPr>
          <p:cNvPr id="8" name="Connecteur droit 7"/>
          <p:cNvCxnSpPr/>
          <p:nvPr userDrawn="1"/>
        </p:nvCxnSpPr>
        <p:spPr>
          <a:xfrm>
            <a:off x="447420" y="250924"/>
            <a:ext cx="0" cy="91440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9273225"/>
      </p:ext>
    </p:extLst>
  </p:cSld>
  <p:clrMap bg1="lt1" tx1="dk1" bg2="lt2" tx2="dk2" accent1="accent1" accent2="accent2" accent3="accent3" accent4="accent4" accent5="accent5" accent6="accent6" hlink="hlink" folHlink="folHlink"/>
  <p:sldLayoutIdLst>
    <p:sldLayoutId id="2147493485" r:id="rId1"/>
    <p:sldLayoutId id="2147493486" r:id="rId2"/>
    <p:sldLayoutId id="2147493487" r:id="rId3"/>
    <p:sldLayoutId id="2147493488" r:id="rId4"/>
    <p:sldLayoutId id="2147493489" r:id="rId5"/>
    <p:sldLayoutId id="2147493490" r:id="rId6"/>
    <p:sldLayoutId id="2147493491" r:id="rId7"/>
    <p:sldLayoutId id="2147493492" r:id="rId8"/>
    <p:sldLayoutId id="2147493493" r:id="rId9"/>
    <p:sldLayoutId id="2147493494" r:id="rId10"/>
    <p:sldLayoutId id="2147493495" r:id="rId11"/>
    <p:sldLayoutId id="2147493496" r:id="rId12"/>
    <p:sldLayoutId id="2147493497" r:id="rId13"/>
    <p:sldLayoutId id="2147493498" r:id="rId14"/>
    <p:sldLayoutId id="2147493499" r:id="rId15"/>
    <p:sldLayoutId id="2147493500" r:id="rId16"/>
    <p:sldLayoutId id="2147493501" r:id="rId17"/>
    <p:sldLayoutId id="2147493502" r:id="rId18"/>
    <p:sldLayoutId id="2147493503" r:id="rId19"/>
    <p:sldLayoutId id="2147493504" r:id="rId20"/>
    <p:sldLayoutId id="2147493505" r:id="rId21"/>
    <p:sldLayoutId id="2147493506" r:id="rId22"/>
    <p:sldLayoutId id="2147493507" r:id="rId23"/>
    <p:sldLayoutId id="2147493508" r:id="rId24"/>
    <p:sldLayoutId id="2147493509" r:id="rId25"/>
    <p:sldLayoutId id="2147493510" r:id="rId26"/>
    <p:sldLayoutId id="2147493511" r:id="rId27"/>
    <p:sldLayoutId id="2147493512" r:id="rId28"/>
  </p:sldLayoutIdLst>
  <p:txStyles>
    <p:titleStyle>
      <a:lvl1pPr algn="ctr" defTabSz="457200" rtl="0" eaLnBrk="1" fontAlgn="base" hangingPunct="1">
        <a:spcBef>
          <a:spcPct val="0"/>
        </a:spcBef>
        <a:spcAft>
          <a:spcPct val="0"/>
        </a:spcAft>
        <a:defRPr sz="2400" b="1" kern="1200">
          <a:solidFill>
            <a:schemeClr val="tx1"/>
          </a:solidFill>
          <a:latin typeface="TarzanaWide"/>
          <a:ea typeface="ＭＳ Ｐゴシック" pitchFamily="-111" charset="-128"/>
          <a:cs typeface="TarzanaWide"/>
        </a:defRPr>
      </a:lvl1pPr>
      <a:lvl2pPr algn="ctr" defTabSz="457200" rtl="0" eaLnBrk="1" fontAlgn="base" hangingPunct="1">
        <a:spcBef>
          <a:spcPct val="0"/>
        </a:spcBef>
        <a:spcAft>
          <a:spcPct val="0"/>
        </a:spcAft>
        <a:defRPr sz="2400" b="1">
          <a:solidFill>
            <a:schemeClr val="tx1"/>
          </a:solidFill>
          <a:latin typeface="TarzanaWide" pitchFamily="-111" charset="0"/>
          <a:ea typeface="ＭＳ Ｐゴシック" pitchFamily="-111" charset="-128"/>
        </a:defRPr>
      </a:lvl2pPr>
      <a:lvl3pPr algn="ctr" defTabSz="457200" rtl="0" eaLnBrk="1" fontAlgn="base" hangingPunct="1">
        <a:spcBef>
          <a:spcPct val="0"/>
        </a:spcBef>
        <a:spcAft>
          <a:spcPct val="0"/>
        </a:spcAft>
        <a:defRPr sz="2400" b="1">
          <a:solidFill>
            <a:schemeClr val="tx1"/>
          </a:solidFill>
          <a:latin typeface="TarzanaWide" pitchFamily="-111" charset="0"/>
          <a:ea typeface="ＭＳ Ｐゴシック" pitchFamily="-111" charset="-128"/>
        </a:defRPr>
      </a:lvl3pPr>
      <a:lvl4pPr algn="ctr" defTabSz="457200" rtl="0" eaLnBrk="1" fontAlgn="base" hangingPunct="1">
        <a:spcBef>
          <a:spcPct val="0"/>
        </a:spcBef>
        <a:spcAft>
          <a:spcPct val="0"/>
        </a:spcAft>
        <a:defRPr sz="2400" b="1">
          <a:solidFill>
            <a:schemeClr val="tx1"/>
          </a:solidFill>
          <a:latin typeface="TarzanaWide" pitchFamily="-111" charset="0"/>
          <a:ea typeface="ＭＳ Ｐゴシック" pitchFamily="-111" charset="-128"/>
        </a:defRPr>
      </a:lvl4pPr>
      <a:lvl5pPr algn="ctr" defTabSz="457200" rtl="0" eaLnBrk="1" fontAlgn="base" hangingPunct="1">
        <a:spcBef>
          <a:spcPct val="0"/>
        </a:spcBef>
        <a:spcAft>
          <a:spcPct val="0"/>
        </a:spcAft>
        <a:defRPr sz="2400" b="1">
          <a:solidFill>
            <a:schemeClr val="tx1"/>
          </a:solidFill>
          <a:latin typeface="TarzanaWide" pitchFamily="-111" charset="0"/>
          <a:ea typeface="ＭＳ Ｐゴシック" pitchFamily="-111" charset="-128"/>
        </a:defRPr>
      </a:lvl5pPr>
      <a:lvl6pPr marL="457200" algn="ctr" defTabSz="457200" rtl="0" eaLnBrk="1" fontAlgn="base" hangingPunct="1">
        <a:spcBef>
          <a:spcPct val="0"/>
        </a:spcBef>
        <a:spcAft>
          <a:spcPct val="0"/>
        </a:spcAft>
        <a:defRPr sz="2400" b="1">
          <a:solidFill>
            <a:schemeClr val="tx1"/>
          </a:solidFill>
          <a:latin typeface="TarzanaWide" pitchFamily="-111" charset="0"/>
          <a:ea typeface="ＭＳ Ｐゴシック" pitchFamily="-111" charset="-128"/>
        </a:defRPr>
      </a:lvl6pPr>
      <a:lvl7pPr marL="914400" algn="ctr" defTabSz="457200" rtl="0" eaLnBrk="1" fontAlgn="base" hangingPunct="1">
        <a:spcBef>
          <a:spcPct val="0"/>
        </a:spcBef>
        <a:spcAft>
          <a:spcPct val="0"/>
        </a:spcAft>
        <a:defRPr sz="2400" b="1">
          <a:solidFill>
            <a:schemeClr val="tx1"/>
          </a:solidFill>
          <a:latin typeface="TarzanaWide" pitchFamily="-111" charset="0"/>
          <a:ea typeface="ＭＳ Ｐゴシック" pitchFamily="-111" charset="-128"/>
        </a:defRPr>
      </a:lvl7pPr>
      <a:lvl8pPr marL="1371600" algn="ctr" defTabSz="457200" rtl="0" eaLnBrk="1" fontAlgn="base" hangingPunct="1">
        <a:spcBef>
          <a:spcPct val="0"/>
        </a:spcBef>
        <a:spcAft>
          <a:spcPct val="0"/>
        </a:spcAft>
        <a:defRPr sz="2400" b="1">
          <a:solidFill>
            <a:schemeClr val="tx1"/>
          </a:solidFill>
          <a:latin typeface="TarzanaWide" pitchFamily="-111" charset="0"/>
          <a:ea typeface="ＭＳ Ｐゴシック" pitchFamily="-111" charset="-128"/>
        </a:defRPr>
      </a:lvl8pPr>
      <a:lvl9pPr marL="1828800" algn="ctr" defTabSz="457200" rtl="0" eaLnBrk="1" fontAlgn="base" hangingPunct="1">
        <a:spcBef>
          <a:spcPct val="0"/>
        </a:spcBef>
        <a:spcAft>
          <a:spcPct val="0"/>
        </a:spcAft>
        <a:defRPr sz="2400" b="1">
          <a:solidFill>
            <a:schemeClr val="tx1"/>
          </a:solidFill>
          <a:latin typeface="TarzanaWide" pitchFamily="-111" charset="0"/>
          <a:ea typeface="ＭＳ Ｐゴシック" pitchFamily="-111"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TarzanaWide"/>
          <a:ea typeface="ＭＳ Ｐゴシック" pitchFamily="-111" charset="-128"/>
          <a:cs typeface="TarzanaWide"/>
        </a:defRPr>
      </a:lvl1pPr>
      <a:lvl2pPr marL="742950" indent="-285750" algn="l" defTabSz="457200" rtl="0" eaLnBrk="1" fontAlgn="base" hangingPunct="1">
        <a:spcBef>
          <a:spcPct val="20000"/>
        </a:spcBef>
        <a:spcAft>
          <a:spcPct val="0"/>
        </a:spcAft>
        <a:buFont typeface="Arial" charset="0"/>
        <a:buChar char="–"/>
        <a:defRPr kern="1200">
          <a:solidFill>
            <a:schemeClr val="tx1"/>
          </a:solidFill>
          <a:latin typeface="TarzanaWide"/>
          <a:ea typeface="ＭＳ Ｐゴシック" pitchFamily="-111" charset="-128"/>
          <a:cs typeface="TarzanaWide"/>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TarzanaWide"/>
          <a:ea typeface="ＭＳ Ｐゴシック" pitchFamily="-111" charset="-128"/>
          <a:cs typeface="TarzanaWide"/>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TarzanaWide"/>
          <a:ea typeface="ＭＳ Ｐゴシック" pitchFamily="-111" charset="-128"/>
          <a:cs typeface="TarzanaWide"/>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TarzanaWide"/>
          <a:ea typeface="ＭＳ Ｐゴシック" pitchFamily="-111" charset="-128"/>
          <a:cs typeface="TarzanaWi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ALLIANCE_PALME_CMJ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218" y="933014"/>
            <a:ext cx="7689564" cy="2137726"/>
          </a:xfrm>
          <a:prstGeom prst="rect">
            <a:avLst/>
          </a:prstGeom>
        </p:spPr>
      </p:pic>
      <p:sp>
        <p:nvSpPr>
          <p:cNvPr id="5" name="Titre 4"/>
          <p:cNvSpPr>
            <a:spLocks noGrp="1"/>
          </p:cNvSpPr>
          <p:nvPr>
            <p:ph type="title"/>
          </p:nvPr>
        </p:nvSpPr>
        <p:spPr>
          <a:xfrm>
            <a:off x="872226" y="3553031"/>
            <a:ext cx="7832989" cy="750022"/>
          </a:xfrm>
        </p:spPr>
        <p:txBody>
          <a:bodyPr>
            <a:noAutofit/>
          </a:bodyPr>
          <a:lstStyle/>
          <a:p>
            <a:pPr algn="ctr"/>
            <a:r>
              <a:rPr lang="fr-FR" sz="1800" i="1" dirty="0"/>
              <a:t>Laure d’Astorg, </a:t>
            </a:r>
            <a:r>
              <a:rPr lang="fr-FR" sz="1800" i="1" dirty="0" err="1"/>
              <a:t>Secretary</a:t>
            </a:r>
            <a:r>
              <a:rPr lang="fr-FR" sz="1800" i="1" dirty="0"/>
              <a:t> </a:t>
            </a:r>
            <a:r>
              <a:rPr lang="fr-FR" sz="1800" i="1" dirty="0" smtClean="0"/>
              <a:t>General</a:t>
            </a:r>
            <a:br>
              <a:rPr lang="fr-FR" sz="1800" i="1" dirty="0" smtClean="0"/>
            </a:br>
            <a:r>
              <a:rPr lang="fr-FR" sz="1800" i="1" dirty="0" smtClean="0"/>
              <a:t>@</a:t>
            </a:r>
            <a:r>
              <a:rPr lang="fr-FR" sz="1800" i="1" dirty="0" err="1" smtClean="0"/>
              <a:t>palmedurable</a:t>
            </a:r>
            <a:r>
              <a:rPr lang="fr-FR" sz="1800" i="1" dirty="0" smtClean="0"/>
              <a:t> </a:t>
            </a:r>
            <a:br>
              <a:rPr lang="fr-FR" sz="1800" i="1" dirty="0" smtClean="0"/>
            </a:br>
            <a:endParaRPr lang="fr-FR" sz="1600" i="1" dirty="0">
              <a:solidFill>
                <a:srgbClr val="D03F29"/>
              </a:solidFill>
            </a:endParaRPr>
          </a:p>
        </p:txBody>
      </p:sp>
      <p:sp>
        <p:nvSpPr>
          <p:cNvPr id="6" name="Titre 4"/>
          <p:cNvSpPr txBox="1">
            <a:spLocks/>
          </p:cNvSpPr>
          <p:nvPr/>
        </p:nvSpPr>
        <p:spPr>
          <a:xfrm>
            <a:off x="404225" y="5188042"/>
            <a:ext cx="7832989" cy="750022"/>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1" kern="1200" cap="all">
                <a:solidFill>
                  <a:schemeClr val="accent1"/>
                </a:solidFill>
                <a:latin typeface="Arial"/>
                <a:ea typeface="+mj-ea"/>
                <a:cs typeface="Arial"/>
              </a:defRPr>
            </a:lvl1pPr>
          </a:lstStyle>
          <a:p>
            <a:pPr algn="ctr"/>
            <a:r>
              <a:rPr lang="fr-FR" sz="1600" i="1" dirty="0" smtClean="0">
                <a:solidFill>
                  <a:srgbClr val="D03F29"/>
                </a:solidFill>
              </a:rPr>
              <a:t>FONAP General </a:t>
            </a:r>
            <a:r>
              <a:rPr lang="fr-FR" sz="1600" i="1" dirty="0" err="1" smtClean="0">
                <a:solidFill>
                  <a:srgbClr val="D03F29"/>
                </a:solidFill>
              </a:rPr>
              <a:t>Assembly</a:t>
            </a:r>
            <a:r>
              <a:rPr lang="fr-FR" sz="1600" i="1" dirty="0" smtClean="0">
                <a:solidFill>
                  <a:srgbClr val="D03F29"/>
                </a:solidFill>
              </a:rPr>
              <a:t>, 27 </a:t>
            </a:r>
            <a:r>
              <a:rPr lang="fr-FR" sz="1600" i="1" dirty="0" err="1" smtClean="0">
                <a:solidFill>
                  <a:srgbClr val="D03F29"/>
                </a:solidFill>
              </a:rPr>
              <a:t>September</a:t>
            </a:r>
            <a:r>
              <a:rPr lang="fr-FR" sz="1600" i="1" dirty="0" smtClean="0">
                <a:solidFill>
                  <a:srgbClr val="D03F29"/>
                </a:solidFill>
              </a:rPr>
              <a:t> 2017</a:t>
            </a:r>
            <a:br>
              <a:rPr lang="fr-FR" sz="1600" i="1" dirty="0" smtClean="0">
                <a:solidFill>
                  <a:srgbClr val="D03F29"/>
                </a:solidFill>
              </a:rPr>
            </a:br>
            <a:endParaRPr lang="fr-FR" sz="1600" i="1" dirty="0">
              <a:solidFill>
                <a:srgbClr val="D03F29"/>
              </a:solidFill>
            </a:endParaRPr>
          </a:p>
        </p:txBody>
      </p:sp>
      <p:sp>
        <p:nvSpPr>
          <p:cNvPr id="2" name="AutoShape 2" descr="Résultat de recherche d'images pour &quot;twitter&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61798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399600" y="175050"/>
            <a:ext cx="8802000" cy="952500"/>
          </a:xfrm>
        </p:spPr>
        <p:txBody>
          <a:bodyPr>
            <a:noAutofit/>
          </a:bodyPr>
          <a:lstStyle/>
          <a:p>
            <a:pPr algn="ctr"/>
            <a:r>
              <a:rPr lang="fr-FR" altLang="fr-FR" b="1" cap="all" dirty="0" smtClean="0">
                <a:solidFill>
                  <a:schemeClr val="accent1"/>
                </a:solidFill>
                <a:latin typeface="Arial"/>
                <a:cs typeface="Arial"/>
              </a:rPr>
              <a:t>STRENGHTENING RSPO </a:t>
            </a:r>
            <a:r>
              <a:rPr lang="fr-FR" altLang="fr-FR" b="1" cap="all" dirty="0" err="1" smtClean="0">
                <a:solidFill>
                  <a:schemeClr val="accent1"/>
                </a:solidFill>
                <a:latin typeface="Arial"/>
                <a:cs typeface="Arial"/>
              </a:rPr>
              <a:t>Principles</a:t>
            </a:r>
            <a:r>
              <a:rPr lang="fr-FR" altLang="fr-FR" b="1" cap="all" dirty="0" smtClean="0">
                <a:solidFill>
                  <a:schemeClr val="accent1"/>
                </a:solidFill>
                <a:latin typeface="Arial"/>
                <a:cs typeface="Arial"/>
              </a:rPr>
              <a:t> &amp; </a:t>
            </a:r>
            <a:r>
              <a:rPr lang="fr-FR" altLang="fr-FR" b="1" cap="all" dirty="0" err="1" smtClean="0">
                <a:solidFill>
                  <a:schemeClr val="accent1"/>
                </a:solidFill>
                <a:latin typeface="Arial"/>
                <a:cs typeface="Arial"/>
              </a:rPr>
              <a:t>criteria</a:t>
            </a:r>
            <a:endParaRPr lang="fr-FR" altLang="fr-FR" b="1" cap="all" dirty="0">
              <a:solidFill>
                <a:schemeClr val="accent1"/>
              </a:solidFill>
              <a:latin typeface="Arial"/>
              <a:cs typeface="Arial"/>
            </a:endParaRPr>
          </a:p>
        </p:txBody>
      </p:sp>
      <p:sp>
        <p:nvSpPr>
          <p:cNvPr id="2" name="Rectangle 1"/>
          <p:cNvSpPr/>
          <p:nvPr/>
        </p:nvSpPr>
        <p:spPr>
          <a:xfrm>
            <a:off x="608400" y="1564472"/>
            <a:ext cx="7966800" cy="1200329"/>
          </a:xfrm>
          <a:prstGeom prst="rect">
            <a:avLst/>
          </a:prstGeom>
        </p:spPr>
        <p:txBody>
          <a:bodyPr wrap="square">
            <a:spAutoFit/>
          </a:bodyPr>
          <a:lstStyle/>
          <a:p>
            <a:pPr lvl="0"/>
            <a:r>
              <a:rPr lang="en-US" dirty="0" smtClean="0">
                <a:solidFill>
                  <a:srgbClr val="000000"/>
                </a:solidFill>
              </a:rPr>
              <a:t>The French Alliance for Sustainable Palm Oil is attending the meetings of the RSPO P&amp;C Review Task Force and is participating to the public consultation. </a:t>
            </a:r>
          </a:p>
          <a:p>
            <a:pPr lvl="0"/>
            <a:endParaRPr lang="en-US" dirty="0" smtClean="0">
              <a:solidFill>
                <a:srgbClr val="000000"/>
              </a:solidFill>
            </a:endParaRPr>
          </a:p>
          <a:p>
            <a:pPr lvl="0"/>
            <a:endParaRPr lang="en-US" dirty="0">
              <a:solidFill>
                <a:srgbClr val="000000"/>
              </a:solidFill>
            </a:endParaRPr>
          </a:p>
        </p:txBody>
      </p:sp>
      <p:pic>
        <p:nvPicPr>
          <p:cNvPr id="7" name="Image 6"/>
          <p:cNvPicPr>
            <a:picLocks noChangeAspect="1"/>
          </p:cNvPicPr>
          <p:nvPr/>
        </p:nvPicPr>
        <p:blipFill rotWithShape="1">
          <a:blip r:embed="rId3"/>
          <a:srcRect l="12825" t="13041" r="13393" b="30004"/>
          <a:stretch/>
        </p:blipFill>
        <p:spPr>
          <a:xfrm>
            <a:off x="2061000" y="2714401"/>
            <a:ext cx="5061600" cy="2088000"/>
          </a:xfrm>
          <a:prstGeom prst="rect">
            <a:avLst/>
          </a:prstGeom>
        </p:spPr>
      </p:pic>
    </p:spTree>
    <p:extLst>
      <p:ext uri="{BB962C8B-B14F-4D97-AF65-F5344CB8AC3E}">
        <p14:creationId xmlns:p14="http://schemas.microsoft.com/office/powerpoint/2010/main" val="947936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22404" y="1424768"/>
            <a:ext cx="5418395" cy="1820008"/>
          </a:xfrm>
        </p:spPr>
        <p:txBody>
          <a:bodyPr>
            <a:normAutofit/>
          </a:bodyPr>
          <a:lstStyle/>
          <a:p>
            <a:pPr algn="ctr"/>
            <a:r>
              <a:rPr lang="en-US" sz="2400" b="1" cap="all" dirty="0" smtClean="0"/>
              <a:t>Tackling </a:t>
            </a:r>
            <a:r>
              <a:rPr lang="en-US" sz="2400" b="1" cap="all" dirty="0"/>
              <a:t>deforestation and forest degradation:</a:t>
            </a:r>
            <a:br>
              <a:rPr lang="en-US" sz="2400" b="1" cap="all" dirty="0"/>
            </a:br>
            <a:r>
              <a:rPr lang="en-US" sz="2400" b="1" cap="all" dirty="0"/>
              <a:t>a case for EU action</a:t>
            </a:r>
            <a:endParaRPr lang="fr-FR" sz="2400" b="1" cap="all" dirty="0"/>
          </a:p>
        </p:txBody>
      </p:sp>
    </p:spTree>
    <p:extLst>
      <p:ext uri="{BB962C8B-B14F-4D97-AF65-F5344CB8AC3E}">
        <p14:creationId xmlns:p14="http://schemas.microsoft.com/office/powerpoint/2010/main" val="670030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349200" y="175050"/>
            <a:ext cx="8802000" cy="952500"/>
          </a:xfrm>
        </p:spPr>
        <p:txBody>
          <a:bodyPr>
            <a:noAutofit/>
          </a:bodyPr>
          <a:lstStyle/>
          <a:p>
            <a:pPr algn="ctr"/>
            <a:r>
              <a:rPr lang="fr-FR" altLang="fr-FR" b="1" cap="all" dirty="0" smtClean="0">
                <a:solidFill>
                  <a:schemeClr val="accent1"/>
                </a:solidFill>
                <a:latin typeface="Arial"/>
                <a:cs typeface="Arial"/>
              </a:rPr>
              <a:t>AN ACTION PLAN AT THE EU LEVEL ? </a:t>
            </a:r>
            <a:endParaRPr lang="fr-FR" altLang="fr-FR" b="1" cap="all" dirty="0">
              <a:solidFill>
                <a:schemeClr val="accent1"/>
              </a:solidFill>
              <a:latin typeface="Arial"/>
              <a:cs typeface="Arial"/>
            </a:endParaRPr>
          </a:p>
        </p:txBody>
      </p:sp>
      <p:sp>
        <p:nvSpPr>
          <p:cNvPr id="2" name="Rectangle 1"/>
          <p:cNvSpPr/>
          <p:nvPr/>
        </p:nvSpPr>
        <p:spPr>
          <a:xfrm>
            <a:off x="486000" y="1298072"/>
            <a:ext cx="7966800" cy="5170646"/>
          </a:xfrm>
          <a:prstGeom prst="rect">
            <a:avLst/>
          </a:prstGeom>
        </p:spPr>
        <p:txBody>
          <a:bodyPr wrap="square">
            <a:spAutoFit/>
          </a:bodyPr>
          <a:lstStyle/>
          <a:p>
            <a:r>
              <a:rPr lang="en-US" sz="1400" b="1" dirty="0" smtClean="0"/>
              <a:t>Following the European Parliament non-legislative resolution of 4 April 2017 on palm oil and deforestation of rainforests, Response to requests and overview of action taken, or intended to be taken, by the Commission :</a:t>
            </a:r>
          </a:p>
          <a:p>
            <a:endParaRPr lang="en-US" dirty="0" smtClean="0">
              <a:solidFill>
                <a:srgbClr val="000000"/>
              </a:solidFill>
            </a:endParaRPr>
          </a:p>
          <a:p>
            <a:pPr lvl="0"/>
            <a:r>
              <a:rPr lang="en-US" dirty="0" smtClean="0"/>
              <a:t>The </a:t>
            </a:r>
            <a:r>
              <a:rPr lang="en-US" dirty="0"/>
              <a:t>Commission stresses that deforestation is a complex issue, caused by multiple drivers, and would like to highlight </a:t>
            </a:r>
            <a:r>
              <a:rPr lang="en-US" dirty="0" smtClean="0"/>
              <a:t>that palm </a:t>
            </a:r>
            <a:r>
              <a:rPr lang="en-US" dirty="0"/>
              <a:t>oil cultivation is not the sole driver of deforestation, and that several other sectors and commodities, such as soy, beef, cocoa, coffee, also play a significant role. </a:t>
            </a:r>
            <a:r>
              <a:rPr lang="en-US" dirty="0" smtClean="0"/>
              <a:t>In </a:t>
            </a:r>
            <a:r>
              <a:rPr lang="en-US" dirty="0"/>
              <a:t>this regard, </a:t>
            </a:r>
            <a:endParaRPr lang="en-US" b="1" dirty="0"/>
          </a:p>
          <a:p>
            <a:r>
              <a:rPr lang="en-US" b="1" dirty="0" smtClean="0"/>
              <a:t>the </a:t>
            </a:r>
            <a:r>
              <a:rPr lang="en-US" b="1" dirty="0"/>
              <a:t>Commission notes that any EU action on the issue of deforestation goes beyond palm oil, looking at all drivers of deforestation. </a:t>
            </a:r>
            <a:endParaRPr lang="en-US" b="1" dirty="0" smtClean="0"/>
          </a:p>
          <a:p>
            <a:endParaRPr lang="en-US" b="1" dirty="0"/>
          </a:p>
          <a:p>
            <a:r>
              <a:rPr lang="en-US" dirty="0"/>
              <a:t>The Commission stresses that it attaches </a:t>
            </a:r>
            <a:r>
              <a:rPr lang="en-US" b="1" dirty="0"/>
              <a:t>great importance to international dialogue and cooperation with both consumer and producer countries </a:t>
            </a:r>
            <a:r>
              <a:rPr lang="en-US" dirty="0"/>
              <a:t>and to the need to explore common solutions to the problem of deforestation and tropical forest degradation linked to a variety of commodities associated with deforestation. </a:t>
            </a:r>
          </a:p>
          <a:p>
            <a:endParaRPr lang="en-US" b="1" dirty="0"/>
          </a:p>
          <a:p>
            <a:pPr lvl="0"/>
            <a:endParaRPr lang="en-US" b="1" dirty="0" smtClean="0"/>
          </a:p>
          <a:p>
            <a:endParaRPr lang="fr-FR" dirty="0"/>
          </a:p>
        </p:txBody>
      </p:sp>
    </p:spTree>
    <p:extLst>
      <p:ext uri="{BB962C8B-B14F-4D97-AF65-F5344CB8AC3E}">
        <p14:creationId xmlns:p14="http://schemas.microsoft.com/office/powerpoint/2010/main" val="1229682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349200" y="175050"/>
            <a:ext cx="8802000" cy="952500"/>
          </a:xfrm>
        </p:spPr>
        <p:txBody>
          <a:bodyPr>
            <a:noAutofit/>
          </a:bodyPr>
          <a:lstStyle/>
          <a:p>
            <a:pPr algn="ctr"/>
            <a:r>
              <a:rPr lang="fr-FR" altLang="fr-FR" b="1" cap="all" dirty="0" smtClean="0">
                <a:solidFill>
                  <a:schemeClr val="accent1"/>
                </a:solidFill>
                <a:latin typeface="Arial"/>
                <a:cs typeface="Arial"/>
              </a:rPr>
              <a:t>AN ACTION PLAN AT THE EU LEVEL ? </a:t>
            </a:r>
            <a:endParaRPr lang="fr-FR" altLang="fr-FR" b="1" cap="all" dirty="0">
              <a:solidFill>
                <a:schemeClr val="accent1"/>
              </a:solidFill>
              <a:latin typeface="Arial"/>
              <a:cs typeface="Arial"/>
            </a:endParaRPr>
          </a:p>
        </p:txBody>
      </p:sp>
      <p:sp>
        <p:nvSpPr>
          <p:cNvPr id="2" name="Rectangle 1"/>
          <p:cNvSpPr/>
          <p:nvPr/>
        </p:nvSpPr>
        <p:spPr>
          <a:xfrm>
            <a:off x="486000" y="1262072"/>
            <a:ext cx="7966800" cy="4801314"/>
          </a:xfrm>
          <a:prstGeom prst="rect">
            <a:avLst/>
          </a:prstGeom>
        </p:spPr>
        <p:txBody>
          <a:bodyPr wrap="square">
            <a:spAutoFit/>
          </a:bodyPr>
          <a:lstStyle/>
          <a:p>
            <a:r>
              <a:rPr lang="en-US" dirty="0" smtClean="0"/>
              <a:t>The </a:t>
            </a:r>
            <a:r>
              <a:rPr lang="en-US" dirty="0"/>
              <a:t>Commission launched in January 2017 a study on the environmental impact of oil palm cultivation and an in-depth analysis of existing sustainability standards. </a:t>
            </a:r>
            <a:endParaRPr lang="en-US" dirty="0" smtClean="0"/>
          </a:p>
          <a:p>
            <a:pPr marL="285750" indent="-285750">
              <a:buFont typeface="Symbol" panose="05050102010706020507" pitchFamily="18" charset="2"/>
              <a:buChar char="Þ"/>
            </a:pPr>
            <a:r>
              <a:rPr lang="en-US" i="1" dirty="0" smtClean="0"/>
              <a:t>The French Alliance will participate to the expert workshop on October 2. </a:t>
            </a:r>
          </a:p>
          <a:p>
            <a:pPr marL="285750" indent="-285750">
              <a:buFont typeface="Symbol" panose="05050102010706020507" pitchFamily="18" charset="2"/>
              <a:buChar char="Þ"/>
            </a:pPr>
            <a:endParaRPr lang="en-US" i="1" dirty="0"/>
          </a:p>
          <a:p>
            <a:r>
              <a:rPr lang="en-US" i="1" dirty="0"/>
              <a:t>A</a:t>
            </a:r>
            <a:r>
              <a:rPr lang="en-US" dirty="0"/>
              <a:t>s a follow-up to the 7th Environment Action </a:t>
            </a:r>
            <a:r>
              <a:rPr lang="en-US" dirty="0" err="1"/>
              <a:t>Programme</a:t>
            </a:r>
            <a:r>
              <a:rPr lang="en-US" dirty="0"/>
              <a:t> and the 2013 study assessing the impact of EU consumption on deforestation in third countries, </a:t>
            </a:r>
            <a:r>
              <a:rPr lang="en-US" b="1" dirty="0"/>
              <a:t>the Commission has commissioned in 2016 an independent study to consider the feasibility of options to step up EU action to combat deforestation and forest degradation.</a:t>
            </a:r>
            <a:r>
              <a:rPr lang="en-US" dirty="0"/>
              <a:t> </a:t>
            </a:r>
          </a:p>
          <a:p>
            <a:r>
              <a:rPr lang="en-US" i="1" dirty="0"/>
              <a:t>=&gt; The French Alliance participated to the public consultation in June. </a:t>
            </a:r>
            <a:endParaRPr lang="fr-FR" dirty="0"/>
          </a:p>
          <a:p>
            <a:endParaRPr lang="en-US" dirty="0"/>
          </a:p>
          <a:p>
            <a:r>
              <a:rPr lang="en-US" dirty="0"/>
              <a:t>It is expected that the results of this study will be available in the autumn of 2017. This study will help the Commission to further assess to which extent                            EU action against deforestation could be enhanced. </a:t>
            </a:r>
          </a:p>
          <a:p>
            <a:pPr marL="285750" indent="-285750">
              <a:buFont typeface="Symbol" panose="05050102010706020507" pitchFamily="18" charset="2"/>
              <a:buChar char="Þ"/>
            </a:pPr>
            <a:endParaRPr lang="en-US" i="1" dirty="0" smtClean="0"/>
          </a:p>
          <a:p>
            <a:endParaRPr lang="fr-FR" dirty="0"/>
          </a:p>
        </p:txBody>
      </p:sp>
    </p:spTree>
    <p:extLst>
      <p:ext uri="{BB962C8B-B14F-4D97-AF65-F5344CB8AC3E}">
        <p14:creationId xmlns:p14="http://schemas.microsoft.com/office/powerpoint/2010/main" val="3066704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082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457200" y="137925"/>
            <a:ext cx="8229600" cy="952500"/>
          </a:xfrm>
        </p:spPr>
        <p:txBody>
          <a:bodyPr>
            <a:normAutofit/>
          </a:bodyPr>
          <a:lstStyle/>
          <a:p>
            <a:r>
              <a:rPr lang="fr-FR" altLang="fr-FR" b="1" cap="all" dirty="0">
                <a:solidFill>
                  <a:schemeClr val="accent1"/>
                </a:solidFill>
                <a:latin typeface="Arial"/>
                <a:cs typeface="Arial"/>
              </a:rPr>
              <a:t>Our </a:t>
            </a:r>
            <a:r>
              <a:rPr lang="fr-FR" altLang="fr-FR" b="1" cap="all" dirty="0" err="1" smtClean="0">
                <a:solidFill>
                  <a:schemeClr val="accent1"/>
                </a:solidFill>
                <a:latin typeface="Arial"/>
                <a:cs typeface="Arial"/>
              </a:rPr>
              <a:t>members</a:t>
            </a:r>
            <a:r>
              <a:rPr lang="fr-FR" altLang="fr-FR" b="1" cap="all" dirty="0" smtClean="0">
                <a:solidFill>
                  <a:schemeClr val="accent1"/>
                </a:solidFill>
                <a:latin typeface="Arial"/>
                <a:cs typeface="Arial"/>
              </a:rPr>
              <a:t> &amp; COMMITMENTS   </a:t>
            </a:r>
            <a:endParaRPr lang="fr-FR" altLang="fr-FR" b="1" cap="all" dirty="0">
              <a:solidFill>
                <a:schemeClr val="accent1"/>
              </a:solidFill>
              <a:latin typeface="Arial"/>
              <a:cs typeface="Arial"/>
            </a:endParaRPr>
          </a:p>
        </p:txBody>
      </p:sp>
      <p:sp>
        <p:nvSpPr>
          <p:cNvPr id="51203" name="Espace réservé du contenu 2"/>
          <p:cNvSpPr>
            <a:spLocks noGrp="1"/>
          </p:cNvSpPr>
          <p:nvPr>
            <p:ph idx="4294967295"/>
          </p:nvPr>
        </p:nvSpPr>
        <p:spPr>
          <a:xfrm>
            <a:off x="412750" y="1244600"/>
            <a:ext cx="8443250" cy="3771900"/>
          </a:xfrm>
        </p:spPr>
        <p:txBody>
          <a:bodyPr/>
          <a:lstStyle/>
          <a:p>
            <a:pPr marL="0" indent="0">
              <a:buFont typeface="Wingdings" panose="05000000000000000000" pitchFamily="2" charset="2"/>
              <a:buNone/>
            </a:pPr>
            <a:endParaRPr lang="fr-FR" altLang="fr-FR" dirty="0" smtClean="0">
              <a:solidFill>
                <a:srgbClr val="E74E28"/>
              </a:solidFill>
            </a:endParaRPr>
          </a:p>
          <a:p>
            <a:pPr marL="0" indent="0">
              <a:buFont typeface="Wingdings" panose="05000000000000000000" pitchFamily="2" charset="2"/>
              <a:buNone/>
            </a:pPr>
            <a:endParaRPr lang="fr-FR" altLang="fr-FR" dirty="0" smtClean="0"/>
          </a:p>
        </p:txBody>
      </p:sp>
      <p:pic>
        <p:nvPicPr>
          <p:cNvPr id="51204" name="Image 3" descr="Capture d’écran 2015-03-18 à 15.40.27.png"/>
          <p:cNvPicPr>
            <a:picLocks noChangeAspect="1"/>
          </p:cNvPicPr>
          <p:nvPr/>
        </p:nvPicPr>
        <p:blipFill>
          <a:blip r:embed="rId3">
            <a:extLst>
              <a:ext uri="{28A0092B-C50C-407E-A947-70E740481C1C}">
                <a14:useLocalDpi xmlns:a14="http://schemas.microsoft.com/office/drawing/2010/main" val="0"/>
              </a:ext>
            </a:extLst>
          </a:blip>
          <a:srcRect l="68918" b="46059"/>
          <a:stretch>
            <a:fillRect/>
          </a:stretch>
        </p:blipFill>
        <p:spPr bwMode="auto">
          <a:xfrm>
            <a:off x="1999127" y="2118140"/>
            <a:ext cx="15767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Image 4" descr="Capture d’écran 2015-03-18 à 15.40.44.png"/>
          <p:cNvPicPr>
            <a:picLocks noChangeAspect="1"/>
          </p:cNvPicPr>
          <p:nvPr/>
        </p:nvPicPr>
        <p:blipFill>
          <a:blip r:embed="rId4">
            <a:extLst>
              <a:ext uri="{28A0092B-C50C-407E-A947-70E740481C1C}">
                <a14:useLocalDpi xmlns:a14="http://schemas.microsoft.com/office/drawing/2010/main" val="0"/>
              </a:ext>
            </a:extLst>
          </a:blip>
          <a:srcRect l="22272" t="2" r="21075" b="44746"/>
          <a:stretch>
            <a:fillRect/>
          </a:stretch>
        </p:blipFill>
        <p:spPr bwMode="auto">
          <a:xfrm>
            <a:off x="692302" y="1979703"/>
            <a:ext cx="11493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Image 5" descr="Capture d’écran 2015-03-18 à 15.41.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52818" y="3031300"/>
            <a:ext cx="1731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Image 6" descr="Capture d’écran 2015-03-18 à 15.41.07.png"/>
          <p:cNvPicPr>
            <a:picLocks noChangeAspect="1"/>
          </p:cNvPicPr>
          <p:nvPr/>
        </p:nvPicPr>
        <p:blipFill>
          <a:blip r:embed="rId6">
            <a:extLst>
              <a:ext uri="{28A0092B-C50C-407E-A947-70E740481C1C}">
                <a14:useLocalDpi xmlns:a14="http://schemas.microsoft.com/office/drawing/2010/main" val="0"/>
              </a:ext>
            </a:extLst>
          </a:blip>
          <a:srcRect b="18423"/>
          <a:stretch>
            <a:fillRect/>
          </a:stretch>
        </p:blipFill>
        <p:spPr bwMode="auto">
          <a:xfrm>
            <a:off x="2510124" y="1181365"/>
            <a:ext cx="92868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Image 7" descr="Capture d’écran 2015-03-18 à 15.41.15.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7125" y="3715095"/>
            <a:ext cx="15033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Image 8" descr="Capture d’écran 2015-03-18 à 15.41.2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2302" y="4520371"/>
            <a:ext cx="1203165" cy="99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Image 9" descr="Capture d’écran 2015-03-18 à 15.41.19.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91792" y="3800684"/>
            <a:ext cx="8985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Image 10" descr="Capture d’écran 2015-03-18 à 15.41.29.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98623" y="3465979"/>
            <a:ext cx="16605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Image 11" descr="Capture d’écran 2015-03-18 à 15.40.27.png"/>
          <p:cNvPicPr>
            <a:picLocks noChangeAspect="1"/>
          </p:cNvPicPr>
          <p:nvPr/>
        </p:nvPicPr>
        <p:blipFill>
          <a:blip r:embed="rId3">
            <a:extLst>
              <a:ext uri="{28A0092B-C50C-407E-A947-70E740481C1C}">
                <a14:useLocalDpi xmlns:a14="http://schemas.microsoft.com/office/drawing/2010/main" val="0"/>
              </a:ext>
            </a:extLst>
          </a:blip>
          <a:srcRect l="38112" t="-7185" r="39027" b="68834"/>
          <a:stretch>
            <a:fillRect/>
          </a:stretch>
        </p:blipFill>
        <p:spPr bwMode="auto">
          <a:xfrm>
            <a:off x="1999127" y="4334025"/>
            <a:ext cx="174625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Image 13" descr="Capture d’écran 2015-03-18 à 15.45.36.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01533" y="2806949"/>
            <a:ext cx="796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Image 14" descr="Capture d’écran 2015-03-18 à 15.46.08.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10932" y="5174265"/>
            <a:ext cx="1127072" cy="47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Image 1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4352" y="1230962"/>
            <a:ext cx="13747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927563" y="2329090"/>
            <a:ext cx="4065107" cy="2246769"/>
          </a:xfrm>
          <a:prstGeom prst="rect">
            <a:avLst/>
          </a:prstGeom>
          <a:noFill/>
        </p:spPr>
        <p:txBody>
          <a:bodyPr wrap="square" rtlCol="0">
            <a:spAutoFit/>
          </a:bodyPr>
          <a:lstStyle/>
          <a:p>
            <a:pPr algn="ctr"/>
            <a:r>
              <a:rPr lang="fr-FR" sz="4400" b="1" cap="all" dirty="0">
                <a:solidFill>
                  <a:schemeClr val="accent1"/>
                </a:solidFill>
                <a:latin typeface="Arial"/>
                <a:ea typeface="+mj-ea"/>
                <a:cs typeface="Arial"/>
              </a:rPr>
              <a:t>100%</a:t>
            </a:r>
            <a:r>
              <a:rPr lang="fr-FR" sz="3200" b="1" cap="all" dirty="0">
                <a:solidFill>
                  <a:schemeClr val="accent1"/>
                </a:solidFill>
                <a:latin typeface="Arial"/>
                <a:ea typeface="+mj-ea"/>
                <a:cs typeface="Arial"/>
              </a:rPr>
              <a:t> </a:t>
            </a:r>
            <a:r>
              <a:rPr lang="fr-FR" sz="3200" b="1" cap="all" dirty="0" err="1">
                <a:solidFill>
                  <a:schemeClr val="accent1"/>
                </a:solidFill>
                <a:latin typeface="Arial"/>
                <a:ea typeface="+mj-ea"/>
                <a:cs typeface="Arial"/>
              </a:rPr>
              <a:t>sustainable</a:t>
            </a:r>
            <a:r>
              <a:rPr lang="fr-FR" sz="3200" b="1" cap="all" dirty="0">
                <a:solidFill>
                  <a:schemeClr val="accent1"/>
                </a:solidFill>
                <a:latin typeface="Arial"/>
                <a:ea typeface="+mj-ea"/>
                <a:cs typeface="Arial"/>
              </a:rPr>
              <a:t> palm </a:t>
            </a:r>
            <a:r>
              <a:rPr lang="fr-FR" sz="3200" b="1" cap="all" dirty="0" err="1">
                <a:solidFill>
                  <a:schemeClr val="accent1"/>
                </a:solidFill>
                <a:latin typeface="Arial"/>
                <a:ea typeface="+mj-ea"/>
                <a:cs typeface="Arial"/>
              </a:rPr>
              <a:t>oil</a:t>
            </a:r>
            <a:r>
              <a:rPr lang="fr-FR" sz="3200" b="1" cap="all" dirty="0">
                <a:solidFill>
                  <a:schemeClr val="accent1"/>
                </a:solidFill>
                <a:latin typeface="Arial"/>
                <a:ea typeface="+mj-ea"/>
                <a:cs typeface="Arial"/>
              </a:rPr>
              <a:t> </a:t>
            </a:r>
            <a:endParaRPr lang="fr-FR" sz="3200" b="1" cap="all" dirty="0" smtClean="0">
              <a:solidFill>
                <a:schemeClr val="accent1"/>
              </a:solidFill>
              <a:latin typeface="Arial"/>
              <a:ea typeface="+mj-ea"/>
              <a:cs typeface="Arial"/>
            </a:endParaRPr>
          </a:p>
          <a:p>
            <a:pPr algn="ctr"/>
            <a:r>
              <a:rPr lang="fr-FR" sz="3200" b="1" cap="all" dirty="0" smtClean="0">
                <a:solidFill>
                  <a:schemeClr val="accent1"/>
                </a:solidFill>
                <a:latin typeface="Arial"/>
                <a:ea typeface="+mj-ea"/>
                <a:cs typeface="Arial"/>
              </a:rPr>
              <a:t>by </a:t>
            </a:r>
            <a:r>
              <a:rPr lang="fr-FR" sz="3200" b="1" cap="all" dirty="0">
                <a:solidFill>
                  <a:schemeClr val="accent1"/>
                </a:solidFill>
                <a:latin typeface="Arial"/>
                <a:ea typeface="+mj-ea"/>
                <a:cs typeface="Arial"/>
              </a:rPr>
              <a:t>2020</a:t>
            </a:r>
          </a:p>
        </p:txBody>
      </p:sp>
      <p:pic>
        <p:nvPicPr>
          <p:cNvPr id="18" name="Image 17" descr="IMG_4313.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16034" y="137925"/>
            <a:ext cx="2334032" cy="1750524"/>
          </a:xfrm>
          <a:prstGeom prst="rect">
            <a:avLst/>
          </a:prstGeom>
          <a:ln>
            <a:noFill/>
          </a:ln>
          <a:effectLst>
            <a:outerShdw blurRad="292100" dist="139700" dir="2700000" algn="tl" rotWithShape="0">
              <a:srgbClr val="333333">
                <a:alpha val="65000"/>
              </a:srgbClr>
            </a:outerShdw>
          </a:effectLst>
        </p:spPr>
      </p:pic>
      <p:sp>
        <p:nvSpPr>
          <p:cNvPr id="3" name="Flèche droite 2"/>
          <p:cNvSpPr/>
          <p:nvPr/>
        </p:nvSpPr>
        <p:spPr>
          <a:xfrm>
            <a:off x="4057283" y="309794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1540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00804" y="1317392"/>
            <a:ext cx="5418395" cy="1820008"/>
          </a:xfrm>
        </p:spPr>
        <p:txBody>
          <a:bodyPr>
            <a:normAutofit fontScale="90000"/>
          </a:bodyPr>
          <a:lstStyle/>
          <a:p>
            <a:pPr algn="ctr"/>
            <a:r>
              <a:rPr lang="fr-FR" sz="3600" b="1" cap="all" dirty="0" smtClean="0"/>
              <a:t>100% </a:t>
            </a:r>
            <a:r>
              <a:rPr lang="fr-FR" sz="2400" b="1" cap="all" dirty="0" smtClean="0"/>
              <a:t/>
            </a:r>
            <a:br>
              <a:rPr lang="fr-FR" sz="2400" b="1" cap="all" dirty="0" smtClean="0"/>
            </a:br>
            <a:r>
              <a:rPr lang="fr-FR" sz="2400" b="1" cap="all" dirty="0" smtClean="0"/>
              <a:t>SUSTAINABLE PALM OIL BY 2020: </a:t>
            </a:r>
            <a:br>
              <a:rPr lang="fr-FR" sz="2400" b="1" cap="all" dirty="0" smtClean="0"/>
            </a:br>
            <a:r>
              <a:rPr lang="fr-FR" sz="2400" b="1" cap="all" dirty="0" smtClean="0"/>
              <a:t/>
            </a:r>
            <a:br>
              <a:rPr lang="fr-FR" sz="2400" b="1" cap="all" dirty="0" smtClean="0"/>
            </a:br>
            <a:r>
              <a:rPr lang="fr-FR" sz="2400" b="1" i="1" cap="all" dirty="0" smtClean="0">
                <a:solidFill>
                  <a:srgbClr val="D03F29"/>
                </a:solidFill>
              </a:rPr>
              <a:t>WHAT CAN STOP US FROM ACHIEVING </a:t>
            </a:r>
            <a:r>
              <a:rPr lang="fr-FR" sz="2400" b="1" i="1" cap="all" dirty="0">
                <a:solidFill>
                  <a:srgbClr val="D03F29"/>
                </a:solidFill>
              </a:rPr>
              <a:t>THIS GOAL ? </a:t>
            </a:r>
          </a:p>
        </p:txBody>
      </p:sp>
    </p:spTree>
    <p:extLst>
      <p:ext uri="{BB962C8B-B14F-4D97-AF65-F5344CB8AC3E}">
        <p14:creationId xmlns:p14="http://schemas.microsoft.com/office/powerpoint/2010/main" val="52777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597600" y="241587"/>
            <a:ext cx="5241600" cy="952500"/>
          </a:xfrm>
        </p:spPr>
        <p:txBody>
          <a:bodyPr>
            <a:noAutofit/>
          </a:bodyPr>
          <a:lstStyle/>
          <a:p>
            <a:pPr algn="ctr"/>
            <a:r>
              <a:rPr lang="fr-FR" altLang="fr-FR" sz="2400" b="1" cap="all" dirty="0" smtClean="0">
                <a:solidFill>
                  <a:schemeClr val="accent1"/>
                </a:solidFill>
                <a:latin typeface="Arial"/>
                <a:cs typeface="Arial"/>
              </a:rPr>
              <a:t>A CHALLENGE TO REBALANCE THE DEBATE        </a:t>
            </a:r>
            <a:endParaRPr lang="fr-FR" altLang="fr-FR" sz="2400" b="1" cap="all" dirty="0">
              <a:solidFill>
                <a:schemeClr val="accent1"/>
              </a:solidFill>
              <a:latin typeface="Arial"/>
              <a:cs typeface="Arial"/>
            </a:endParaRPr>
          </a:p>
        </p:txBody>
      </p:sp>
      <p:sp>
        <p:nvSpPr>
          <p:cNvPr id="2" name="Rectangle 1"/>
          <p:cNvSpPr/>
          <p:nvPr/>
        </p:nvSpPr>
        <p:spPr>
          <a:xfrm>
            <a:off x="2329200" y="1507211"/>
            <a:ext cx="6764400" cy="369332"/>
          </a:xfrm>
          <a:prstGeom prst="rect">
            <a:avLst/>
          </a:prstGeom>
        </p:spPr>
        <p:txBody>
          <a:bodyPr wrap="square">
            <a:spAutoFit/>
          </a:bodyPr>
          <a:lstStyle/>
          <a:p>
            <a:pPr lvl="0"/>
            <a:endParaRPr lang="en-US" dirty="0">
              <a:solidFill>
                <a:srgbClr val="00000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36" y="1609089"/>
            <a:ext cx="1825200" cy="2766078"/>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600" y="2252694"/>
            <a:ext cx="1589133" cy="1589133"/>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3426" y="71942"/>
            <a:ext cx="2609279" cy="1467719"/>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1967" y="1949891"/>
            <a:ext cx="3685599" cy="2265228"/>
          </a:xfrm>
          <a:prstGeom prst="rect">
            <a:avLst/>
          </a:prstGeom>
        </p:spPr>
      </p:pic>
      <p:sp>
        <p:nvSpPr>
          <p:cNvPr id="16" name="Rectangle 15"/>
          <p:cNvSpPr/>
          <p:nvPr/>
        </p:nvSpPr>
        <p:spPr>
          <a:xfrm>
            <a:off x="5180574" y="4088644"/>
            <a:ext cx="1598002" cy="338554"/>
          </a:xfrm>
          <a:prstGeom prst="rect">
            <a:avLst/>
          </a:prstGeom>
        </p:spPr>
        <p:txBody>
          <a:bodyPr wrap="none">
            <a:spAutoFit/>
          </a:bodyPr>
          <a:lstStyle/>
          <a:p>
            <a:r>
              <a:rPr lang="fr-FR" sz="1600" i="1" dirty="0"/>
              <a:t>© WWF France</a:t>
            </a:r>
          </a:p>
        </p:txBody>
      </p:sp>
      <p:sp>
        <p:nvSpPr>
          <p:cNvPr id="19" name="Flèche droite 18"/>
          <p:cNvSpPr/>
          <p:nvPr/>
        </p:nvSpPr>
        <p:spPr>
          <a:xfrm>
            <a:off x="746628" y="465223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1917415" y="4515153"/>
            <a:ext cx="6016986" cy="923330"/>
          </a:xfrm>
          <a:prstGeom prst="rect">
            <a:avLst/>
          </a:prstGeom>
        </p:spPr>
        <p:txBody>
          <a:bodyPr wrap="square">
            <a:spAutoFit/>
          </a:bodyPr>
          <a:lstStyle/>
          <a:p>
            <a:r>
              <a:rPr lang="fr-FR" altLang="fr-FR" b="1" cap="all" dirty="0" smtClean="0">
                <a:solidFill>
                  <a:schemeClr val="accent1"/>
                </a:solidFill>
                <a:cs typeface="Arial"/>
              </a:rPr>
              <a:t>PALM OIL HAS A NEGATIVE IMAGE IN France.</a:t>
            </a:r>
          </a:p>
          <a:p>
            <a:r>
              <a:rPr lang="fr-FR" altLang="fr-FR" b="1" cap="all" dirty="0" smtClean="0">
                <a:solidFill>
                  <a:schemeClr val="accent1"/>
                </a:solidFill>
                <a:cs typeface="Arial"/>
              </a:rPr>
              <a:t>CONSUMERS ARE NOT AWARE OF THE EXISTENCE OF A SPO SECTOR.</a:t>
            </a:r>
            <a:endParaRPr lang="fr-FR" dirty="0"/>
          </a:p>
        </p:txBody>
      </p:sp>
    </p:spTree>
    <p:extLst>
      <p:ext uri="{BB962C8B-B14F-4D97-AF65-F5344CB8AC3E}">
        <p14:creationId xmlns:p14="http://schemas.microsoft.com/office/powerpoint/2010/main" val="1342347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00804" y="1317392"/>
            <a:ext cx="5418395" cy="1820008"/>
          </a:xfrm>
        </p:spPr>
        <p:txBody>
          <a:bodyPr>
            <a:normAutofit fontScale="90000"/>
          </a:bodyPr>
          <a:lstStyle/>
          <a:p>
            <a:pPr algn="ctr"/>
            <a:r>
              <a:rPr lang="fr-FR" sz="3600" b="1" cap="all" dirty="0" smtClean="0"/>
              <a:t>100% </a:t>
            </a:r>
            <a:r>
              <a:rPr lang="fr-FR" sz="2400" b="1" cap="all" dirty="0" smtClean="0"/>
              <a:t/>
            </a:r>
            <a:br>
              <a:rPr lang="fr-FR" sz="2400" b="1" cap="all" dirty="0" smtClean="0"/>
            </a:br>
            <a:r>
              <a:rPr lang="fr-FR" sz="2400" b="1" cap="all" dirty="0" smtClean="0"/>
              <a:t>SUSTAINABLE PALM OIL BY 2020: </a:t>
            </a:r>
            <a:br>
              <a:rPr lang="fr-FR" sz="2400" b="1" cap="all" dirty="0" smtClean="0"/>
            </a:br>
            <a:r>
              <a:rPr lang="fr-FR" sz="2400" b="1" cap="all" dirty="0" smtClean="0"/>
              <a:t/>
            </a:r>
            <a:br>
              <a:rPr lang="fr-FR" sz="2400" b="1" cap="all" dirty="0" smtClean="0"/>
            </a:br>
            <a:r>
              <a:rPr lang="fr-FR" sz="2400" b="1" i="1" cap="all" dirty="0" smtClean="0">
                <a:solidFill>
                  <a:srgbClr val="D03F29"/>
                </a:solidFill>
              </a:rPr>
              <a:t>HOW </a:t>
            </a:r>
            <a:r>
              <a:rPr lang="fr-FR" sz="2400" b="1" i="1" cap="all" dirty="0">
                <a:solidFill>
                  <a:srgbClr val="D03F29"/>
                </a:solidFill>
              </a:rPr>
              <a:t>CAN WE ACHIEVE THIS GOAL ? </a:t>
            </a:r>
          </a:p>
        </p:txBody>
      </p:sp>
    </p:spTree>
    <p:extLst>
      <p:ext uri="{BB962C8B-B14F-4D97-AF65-F5344CB8AC3E}">
        <p14:creationId xmlns:p14="http://schemas.microsoft.com/office/powerpoint/2010/main" val="1835425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457200" y="137925"/>
            <a:ext cx="8499600" cy="952500"/>
          </a:xfrm>
        </p:spPr>
        <p:txBody>
          <a:bodyPr>
            <a:normAutofit fontScale="90000"/>
          </a:bodyPr>
          <a:lstStyle/>
          <a:p>
            <a:pPr algn="ctr"/>
            <a:r>
              <a:rPr lang="fr-FR" altLang="fr-FR" sz="3200" b="1" cap="all" dirty="0" smtClean="0">
                <a:solidFill>
                  <a:schemeClr val="accent1"/>
                </a:solidFill>
                <a:latin typeface="Arial"/>
                <a:cs typeface="Arial"/>
              </a:rPr>
              <a:t>France </a:t>
            </a:r>
            <a:br>
              <a:rPr lang="fr-FR" altLang="fr-FR" sz="3200" b="1" cap="all" dirty="0" smtClean="0">
                <a:solidFill>
                  <a:schemeClr val="accent1"/>
                </a:solidFill>
                <a:latin typeface="Arial"/>
                <a:cs typeface="Arial"/>
              </a:rPr>
            </a:br>
            <a:r>
              <a:rPr lang="fr-FR" altLang="fr-FR" sz="3200" b="1" cap="all" dirty="0" err="1" smtClean="0">
                <a:solidFill>
                  <a:schemeClr val="accent1"/>
                </a:solidFill>
                <a:latin typeface="Arial"/>
                <a:cs typeface="Arial"/>
              </a:rPr>
              <a:t>signed</a:t>
            </a:r>
            <a:r>
              <a:rPr lang="fr-FR" altLang="fr-FR" sz="3200" b="1" cap="all" dirty="0" smtClean="0">
                <a:solidFill>
                  <a:schemeClr val="accent1"/>
                </a:solidFill>
                <a:latin typeface="Arial"/>
                <a:cs typeface="Arial"/>
              </a:rPr>
              <a:t> THE AMSTERDAM DECLERATIONS     </a:t>
            </a:r>
            <a:endParaRPr lang="fr-FR" altLang="fr-FR" sz="3200" b="1" cap="all" dirty="0">
              <a:solidFill>
                <a:schemeClr val="accent1"/>
              </a:solidFill>
              <a:latin typeface="Arial"/>
              <a:cs typeface="Aria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61" y="1337498"/>
            <a:ext cx="6159042" cy="3352000"/>
          </a:xfrm>
          <a:prstGeom prst="rect">
            <a:avLst/>
          </a:prstGeom>
        </p:spPr>
      </p:pic>
      <p:sp>
        <p:nvSpPr>
          <p:cNvPr id="19" name="Flèche droite 18"/>
          <p:cNvSpPr/>
          <p:nvPr/>
        </p:nvSpPr>
        <p:spPr>
          <a:xfrm>
            <a:off x="526553" y="493657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p:nvSpPr>
        <p:spPr>
          <a:xfrm>
            <a:off x="1609200" y="4855722"/>
            <a:ext cx="6195600" cy="646331"/>
          </a:xfrm>
          <a:prstGeom prst="rect">
            <a:avLst/>
          </a:prstGeom>
        </p:spPr>
        <p:txBody>
          <a:bodyPr wrap="square">
            <a:spAutoFit/>
          </a:bodyPr>
          <a:lstStyle/>
          <a:p>
            <a:r>
              <a:rPr lang="fr-FR" altLang="fr-FR" b="1" cap="all" dirty="0" smtClean="0">
                <a:solidFill>
                  <a:schemeClr val="accent1"/>
                </a:solidFill>
                <a:cs typeface="Arial"/>
              </a:rPr>
              <a:t>France WILL HAVE THE PRESIDENCY OF THE AMSTERDAM DECLERATION 1sT SEMESTER 2018. </a:t>
            </a:r>
            <a:endParaRPr lang="fr-FR" altLang="fr-FR" b="1" cap="all" dirty="0">
              <a:solidFill>
                <a:schemeClr val="accent1"/>
              </a:solidFill>
              <a:cs typeface="Arial"/>
            </a:endParaRPr>
          </a:p>
        </p:txBody>
      </p:sp>
    </p:spTree>
    <p:extLst>
      <p:ext uri="{BB962C8B-B14F-4D97-AF65-F5344CB8AC3E}">
        <p14:creationId xmlns:p14="http://schemas.microsoft.com/office/powerpoint/2010/main" val="92474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9726"/>
            <a:ext cx="8229600" cy="579415"/>
          </a:xfrm>
        </p:spPr>
        <p:txBody>
          <a:bodyPr>
            <a:normAutofit/>
          </a:bodyPr>
          <a:lstStyle/>
          <a:p>
            <a:r>
              <a:rPr lang="fr-FR" sz="2400" dirty="0" smtClean="0"/>
              <a:t> </a:t>
            </a:r>
            <a:endParaRPr lang="fr-FR" sz="2400" dirty="0"/>
          </a:p>
        </p:txBody>
      </p:sp>
      <p:sp>
        <p:nvSpPr>
          <p:cNvPr id="3" name="ZoneTexte 2"/>
          <p:cNvSpPr txBox="1"/>
          <p:nvPr/>
        </p:nvSpPr>
        <p:spPr>
          <a:xfrm>
            <a:off x="-180239" y="1557713"/>
            <a:ext cx="6110653" cy="4585871"/>
          </a:xfrm>
          <a:prstGeom prst="rect">
            <a:avLst/>
          </a:prstGeom>
          <a:noFill/>
        </p:spPr>
        <p:txBody>
          <a:bodyPr wrap="square" rtlCol="0">
            <a:spAutoFit/>
          </a:bodyPr>
          <a:lstStyle/>
          <a:p>
            <a:endParaRPr lang="fr-FR" sz="800" dirty="0" smtClean="0"/>
          </a:p>
          <a:p>
            <a:pPr lvl="1"/>
            <a:r>
              <a:rPr lang="fr-FR" b="1" dirty="0" smtClean="0"/>
              <a:t>The French Alliance </a:t>
            </a:r>
            <a:r>
              <a:rPr lang="fr-FR" b="1" dirty="0" err="1" smtClean="0"/>
              <a:t>attended</a:t>
            </a:r>
            <a:r>
              <a:rPr lang="fr-FR" b="1" dirty="0" smtClean="0"/>
              <a:t> the signature of the SALSA </a:t>
            </a:r>
            <a:r>
              <a:rPr lang="fr-FR" b="1" dirty="0"/>
              <a:t>(</a:t>
            </a:r>
            <a:r>
              <a:rPr lang="en-US" b="1" dirty="0"/>
              <a:t>Sustainable Agricultural Landscapes in Southeast Asia) </a:t>
            </a:r>
            <a:r>
              <a:rPr lang="en-US" b="1" dirty="0" smtClean="0"/>
              <a:t>AGREEMENT between the CIRAD and its partners from the South :</a:t>
            </a:r>
            <a:endParaRPr lang="fr-FR" b="1" dirty="0" smtClean="0"/>
          </a:p>
          <a:p>
            <a:pPr lvl="1"/>
            <a:endParaRPr lang="fr-FR" b="1" dirty="0" smtClean="0"/>
          </a:p>
          <a:p>
            <a:pPr marL="1257300" lvl="2" indent="-342900">
              <a:buAutoNum type="alphaLcPeriod"/>
            </a:pPr>
            <a:r>
              <a:rPr lang="fr-FR" sz="1600" b="1" dirty="0" smtClean="0"/>
              <a:t>Malaysia </a:t>
            </a:r>
            <a:r>
              <a:rPr lang="fr-FR" sz="1600" dirty="0"/>
              <a:t>in </a:t>
            </a:r>
            <a:r>
              <a:rPr lang="fr-FR" sz="1600" dirty="0" err="1"/>
              <a:t>presence</a:t>
            </a:r>
            <a:r>
              <a:rPr lang="fr-FR" sz="1600" dirty="0"/>
              <a:t> </a:t>
            </a:r>
            <a:r>
              <a:rPr lang="fr-FR" sz="1600" dirty="0" smtClean="0"/>
              <a:t>of the French </a:t>
            </a:r>
            <a:r>
              <a:rPr lang="fr-FR" sz="1600" dirty="0" err="1" smtClean="0"/>
              <a:t>President</a:t>
            </a:r>
            <a:r>
              <a:rPr lang="fr-FR" sz="1600" dirty="0"/>
              <a:t> </a:t>
            </a:r>
            <a:r>
              <a:rPr lang="fr-FR" sz="1600" dirty="0" smtClean="0"/>
              <a:t>François Hollande and the Prime </a:t>
            </a:r>
            <a:r>
              <a:rPr lang="fr-FR" sz="1600" dirty="0" err="1" smtClean="0"/>
              <a:t>Minister</a:t>
            </a:r>
            <a:r>
              <a:rPr lang="fr-FR" sz="1600" dirty="0" smtClean="0"/>
              <a:t> </a:t>
            </a:r>
            <a:r>
              <a:rPr lang="fr-FR" sz="1600" dirty="0" err="1" smtClean="0"/>
              <a:t>from</a:t>
            </a:r>
            <a:r>
              <a:rPr lang="fr-FR" sz="1600" dirty="0" smtClean="0"/>
              <a:t> Malaysia, </a:t>
            </a:r>
            <a:r>
              <a:rPr lang="fr-FR" sz="1600" dirty="0" err="1" smtClean="0"/>
              <a:t>Najib</a:t>
            </a:r>
            <a:r>
              <a:rPr lang="fr-FR" sz="1600" dirty="0" smtClean="0"/>
              <a:t> </a:t>
            </a:r>
            <a:r>
              <a:rPr lang="fr-FR" sz="1600" dirty="0" err="1" smtClean="0"/>
              <a:t>Razak</a:t>
            </a:r>
            <a:r>
              <a:rPr lang="fr-FR" sz="1600" dirty="0" smtClean="0"/>
              <a:t>, </a:t>
            </a:r>
          </a:p>
          <a:p>
            <a:pPr lvl="2"/>
            <a:endParaRPr lang="fr-FR" sz="1600" dirty="0" smtClean="0"/>
          </a:p>
          <a:p>
            <a:pPr marL="1257300" lvl="2" indent="-342900">
              <a:buAutoNum type="alphaLcPeriod"/>
            </a:pPr>
            <a:r>
              <a:rPr lang="fr-FR" sz="1600" b="1" dirty="0" err="1" smtClean="0"/>
              <a:t>Indonesia</a:t>
            </a:r>
            <a:r>
              <a:rPr lang="fr-FR" sz="1600" b="1" dirty="0" smtClean="0"/>
              <a:t> </a:t>
            </a:r>
            <a:r>
              <a:rPr lang="fr-FR" sz="1600" dirty="0" smtClean="0"/>
              <a:t>en </a:t>
            </a:r>
            <a:r>
              <a:rPr lang="fr-FR" sz="1600" dirty="0" err="1" smtClean="0"/>
              <a:t>presence</a:t>
            </a:r>
            <a:r>
              <a:rPr lang="fr-FR" sz="1600" dirty="0" smtClean="0"/>
              <a:t> of François Hollande and French </a:t>
            </a:r>
            <a:r>
              <a:rPr lang="fr-FR" sz="1600" dirty="0" err="1" smtClean="0"/>
              <a:t>ministers</a:t>
            </a:r>
            <a:r>
              <a:rPr lang="fr-FR" sz="1600" dirty="0" smtClean="0"/>
              <a:t>, Jean-Yves Le </a:t>
            </a:r>
            <a:r>
              <a:rPr lang="fr-FR" sz="1600" dirty="0" err="1" smtClean="0"/>
              <a:t>Drian</a:t>
            </a:r>
            <a:r>
              <a:rPr lang="fr-FR" sz="1600" dirty="0" smtClean="0"/>
              <a:t> (</a:t>
            </a:r>
            <a:r>
              <a:rPr lang="fr-FR" sz="1600" dirty="0" err="1" smtClean="0"/>
              <a:t>minister</a:t>
            </a:r>
            <a:r>
              <a:rPr lang="fr-FR" sz="1600" dirty="0" smtClean="0"/>
              <a:t> of </a:t>
            </a:r>
            <a:r>
              <a:rPr lang="fr-FR" sz="1600" dirty="0" err="1" smtClean="0"/>
              <a:t>Defense</a:t>
            </a:r>
            <a:r>
              <a:rPr lang="fr-FR" sz="1600" dirty="0" smtClean="0"/>
              <a:t>) and Christophe </a:t>
            </a:r>
            <a:r>
              <a:rPr lang="fr-FR" sz="1600" dirty="0" err="1" smtClean="0"/>
              <a:t>Sirugue</a:t>
            </a:r>
            <a:r>
              <a:rPr lang="fr-FR" sz="1600" dirty="0" smtClean="0"/>
              <a:t> (</a:t>
            </a:r>
            <a:r>
              <a:rPr lang="fr-FR" sz="1600" dirty="0" err="1" smtClean="0"/>
              <a:t>secretary</a:t>
            </a:r>
            <a:r>
              <a:rPr lang="fr-FR" sz="1600" dirty="0" smtClean="0"/>
              <a:t> of state in charge of the </a:t>
            </a:r>
            <a:r>
              <a:rPr lang="fr-FR" sz="1600" dirty="0" err="1" smtClean="0"/>
              <a:t>industry</a:t>
            </a:r>
            <a:r>
              <a:rPr lang="fr-FR" sz="1600" dirty="0" smtClean="0"/>
              <a:t>). </a:t>
            </a:r>
          </a:p>
          <a:p>
            <a:pPr lvl="2"/>
            <a:endParaRPr lang="fr-FR" dirty="0"/>
          </a:p>
          <a:p>
            <a:pPr marL="800100" lvl="1" indent="-342900">
              <a:buAutoNum type="arabicPeriod"/>
            </a:pPr>
            <a:endParaRPr lang="fr-FR" sz="1600" dirty="0"/>
          </a:p>
          <a:p>
            <a:pPr lvl="0"/>
            <a:endParaRPr lang="fr-FR" sz="1600" dirty="0" smtClean="0"/>
          </a:p>
          <a:p>
            <a:pPr marL="285750" lvl="0" indent="-285750">
              <a:buFont typeface="Wingdings" panose="05000000000000000000" pitchFamily="2" charset="2"/>
              <a:buChar char="ü"/>
            </a:pPr>
            <a:endParaRPr lang="fr-FR" sz="16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593" y="3782888"/>
            <a:ext cx="2576147" cy="1932112"/>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594" y="-13571"/>
            <a:ext cx="2576146" cy="193211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9594" y="1918539"/>
            <a:ext cx="2576146" cy="1932110"/>
          </a:xfrm>
          <a:prstGeom prst="rect">
            <a:avLst/>
          </a:prstGeom>
        </p:spPr>
      </p:pic>
      <p:sp>
        <p:nvSpPr>
          <p:cNvPr id="4" name="Rectangle 3"/>
          <p:cNvSpPr/>
          <p:nvPr/>
        </p:nvSpPr>
        <p:spPr>
          <a:xfrm>
            <a:off x="594000" y="148976"/>
            <a:ext cx="5222596" cy="1200329"/>
          </a:xfrm>
          <a:prstGeom prst="rect">
            <a:avLst/>
          </a:prstGeom>
        </p:spPr>
        <p:txBody>
          <a:bodyPr wrap="square">
            <a:spAutoFit/>
          </a:bodyPr>
          <a:lstStyle/>
          <a:p>
            <a:r>
              <a:rPr lang="fr-FR" sz="2400" b="1" cap="all" dirty="0" smtClean="0">
                <a:solidFill>
                  <a:schemeClr val="accent1"/>
                </a:solidFill>
                <a:cs typeface="Arial"/>
              </a:rPr>
              <a:t>FRENCH PRESIDENT                                  F. HOLLANDE SUPPORTIVE OF SUSTAINABLE PALM OIL </a:t>
            </a:r>
            <a:endParaRPr lang="fr-FR" sz="2400" dirty="0"/>
          </a:p>
        </p:txBody>
      </p:sp>
    </p:spTree>
    <p:extLst>
      <p:ext uri="{BB962C8B-B14F-4D97-AF65-F5344CB8AC3E}">
        <p14:creationId xmlns:p14="http://schemas.microsoft.com/office/powerpoint/2010/main" val="3148993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9726"/>
            <a:ext cx="8229600" cy="579415"/>
          </a:xfrm>
        </p:spPr>
        <p:txBody>
          <a:bodyPr>
            <a:normAutofit/>
          </a:bodyPr>
          <a:lstStyle/>
          <a:p>
            <a:r>
              <a:rPr lang="fr-FR" sz="2400" dirty="0" smtClean="0"/>
              <a:t> </a:t>
            </a:r>
            <a:endParaRPr lang="fr-FR" sz="2400" dirty="0"/>
          </a:p>
        </p:txBody>
      </p:sp>
      <p:sp>
        <p:nvSpPr>
          <p:cNvPr id="4" name="Rectangle 3"/>
          <p:cNvSpPr/>
          <p:nvPr/>
        </p:nvSpPr>
        <p:spPr>
          <a:xfrm>
            <a:off x="594000" y="55376"/>
            <a:ext cx="5418000" cy="1538883"/>
          </a:xfrm>
          <a:prstGeom prst="rect">
            <a:avLst/>
          </a:prstGeom>
        </p:spPr>
        <p:txBody>
          <a:bodyPr wrap="square">
            <a:spAutoFit/>
          </a:bodyPr>
          <a:lstStyle/>
          <a:p>
            <a:r>
              <a:rPr lang="fr-FR" sz="2400" b="1" cap="all" dirty="0" smtClean="0">
                <a:solidFill>
                  <a:schemeClr val="accent1"/>
                </a:solidFill>
                <a:cs typeface="Arial"/>
              </a:rPr>
              <a:t>NICOLAS HULOT, </a:t>
            </a:r>
            <a:r>
              <a:rPr lang="en-US" sz="2400" b="1" cap="all" dirty="0" smtClean="0">
                <a:solidFill>
                  <a:schemeClr val="accent1"/>
                </a:solidFill>
                <a:cs typeface="Arial"/>
              </a:rPr>
              <a:t>French </a:t>
            </a:r>
            <a:r>
              <a:rPr lang="en-US" sz="2400" b="1" cap="all" dirty="0">
                <a:solidFill>
                  <a:schemeClr val="accent1"/>
                </a:solidFill>
                <a:cs typeface="Arial"/>
              </a:rPr>
              <a:t>Minister of Ecological and Inclusive </a:t>
            </a:r>
            <a:r>
              <a:rPr lang="en-US" sz="2400" b="1" cap="all" dirty="0" smtClean="0">
                <a:solidFill>
                  <a:schemeClr val="accent1"/>
                </a:solidFill>
                <a:cs typeface="Arial"/>
              </a:rPr>
              <a:t>Transition, </a:t>
            </a:r>
            <a:r>
              <a:rPr lang="en-US" sz="2200" b="1" cap="all" dirty="0">
                <a:solidFill>
                  <a:srgbClr val="D03F29"/>
                </a:solidFill>
                <a:latin typeface="Arial"/>
                <a:ea typeface="+mj-ea"/>
                <a:cs typeface="Arial"/>
              </a:rPr>
              <a:t>LAUNCHES THE CLIMATE PLAN </a:t>
            </a:r>
            <a:r>
              <a:rPr lang="fr-FR" sz="2200" b="1" cap="all" dirty="0">
                <a:solidFill>
                  <a:srgbClr val="D03F29"/>
                </a:solidFill>
                <a:latin typeface="Arial"/>
                <a:ea typeface="+mj-ea"/>
                <a:cs typeface="Arial"/>
              </a:rPr>
              <a:t>  </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728" y="0"/>
            <a:ext cx="3043272" cy="1936365"/>
          </a:xfrm>
          <a:prstGeom prst="rect">
            <a:avLst/>
          </a:prstGeom>
        </p:spPr>
      </p:pic>
      <p:sp>
        <p:nvSpPr>
          <p:cNvPr id="9" name="Rectangle 8"/>
          <p:cNvSpPr/>
          <p:nvPr/>
        </p:nvSpPr>
        <p:spPr>
          <a:xfrm>
            <a:off x="140400" y="2050715"/>
            <a:ext cx="8866800" cy="3416320"/>
          </a:xfrm>
          <a:prstGeom prst="rect">
            <a:avLst/>
          </a:prstGeom>
        </p:spPr>
        <p:txBody>
          <a:bodyPr wrap="square">
            <a:spAutoFit/>
          </a:bodyPr>
          <a:lstStyle/>
          <a:p>
            <a:r>
              <a:rPr lang="en-US" dirty="0" smtClean="0">
                <a:solidFill>
                  <a:srgbClr val="000000"/>
                </a:solidFill>
              </a:rPr>
              <a:t>“Axis </a:t>
            </a:r>
            <a:r>
              <a:rPr lang="en-US" dirty="0">
                <a:solidFill>
                  <a:srgbClr val="000000"/>
                </a:solidFill>
              </a:rPr>
              <a:t>15 of this Climate Plan indicates that France has joined a number of initiatives aimed at reducing the impact on deforestation of its consumption of forest and agricultural products (wood, palm oil, soybean, cotton, rubber, cocoa ...): declarations from Amsterdam, New York, which aim at 100% sustainable supplies. </a:t>
            </a:r>
            <a:endParaRPr lang="en-US" dirty="0" smtClean="0">
              <a:solidFill>
                <a:srgbClr val="000000"/>
              </a:solidFill>
            </a:endParaRPr>
          </a:p>
          <a:p>
            <a:endParaRPr lang="en-US" dirty="0">
              <a:solidFill>
                <a:srgbClr val="000000"/>
              </a:solidFill>
            </a:endParaRPr>
          </a:p>
          <a:p>
            <a:r>
              <a:rPr lang="en-US" dirty="0" smtClean="0">
                <a:solidFill>
                  <a:srgbClr val="000000"/>
                </a:solidFill>
              </a:rPr>
              <a:t>French </a:t>
            </a:r>
            <a:r>
              <a:rPr lang="en-US" dirty="0">
                <a:solidFill>
                  <a:srgbClr val="000000"/>
                </a:solidFill>
              </a:rPr>
              <a:t>companies are among the first buyers of forestry and agricultural commodities, so they have a special responsibility. </a:t>
            </a:r>
            <a:endParaRPr lang="en-US" dirty="0" smtClean="0">
              <a:solidFill>
                <a:srgbClr val="000000"/>
              </a:solidFill>
            </a:endParaRPr>
          </a:p>
          <a:p>
            <a:endParaRPr lang="en-US" dirty="0">
              <a:solidFill>
                <a:srgbClr val="000000"/>
              </a:solidFill>
            </a:endParaRPr>
          </a:p>
          <a:p>
            <a:r>
              <a:rPr lang="en-US" dirty="0" smtClean="0">
                <a:solidFill>
                  <a:srgbClr val="000000"/>
                </a:solidFill>
              </a:rPr>
              <a:t>In </a:t>
            </a:r>
            <a:r>
              <a:rPr lang="en-US" dirty="0">
                <a:solidFill>
                  <a:srgbClr val="000000"/>
                </a:solidFill>
              </a:rPr>
              <a:t>order to go further and to put an end to deforestation imported into France, the Minister of Ecological and Solidarity Transition will publish by March 2018 a national strategy to stop importing imported forest or agricultural products contributing to </a:t>
            </a:r>
            <a:r>
              <a:rPr lang="en-US" dirty="0" smtClean="0">
                <a:solidFill>
                  <a:srgbClr val="000000"/>
                </a:solidFill>
              </a:rPr>
              <a:t>deforestation.”</a:t>
            </a:r>
            <a:endParaRPr lang="fr-FR" dirty="0"/>
          </a:p>
        </p:txBody>
      </p:sp>
    </p:spTree>
    <p:extLst>
      <p:ext uri="{BB962C8B-B14F-4D97-AF65-F5344CB8AC3E}">
        <p14:creationId xmlns:p14="http://schemas.microsoft.com/office/powerpoint/2010/main" val="2151526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457200" y="275850"/>
            <a:ext cx="8506800" cy="952500"/>
          </a:xfrm>
        </p:spPr>
        <p:txBody>
          <a:bodyPr>
            <a:noAutofit/>
          </a:bodyPr>
          <a:lstStyle/>
          <a:p>
            <a:pPr algn="ctr"/>
            <a:r>
              <a:rPr lang="fr-FR" altLang="fr-FR" sz="2400" b="1" cap="all" dirty="0" smtClean="0">
                <a:solidFill>
                  <a:schemeClr val="accent1"/>
                </a:solidFill>
                <a:latin typeface="Arial"/>
                <a:cs typeface="Arial"/>
              </a:rPr>
              <a:t>The GNFT (National Group on tropical Forest) : </a:t>
            </a:r>
            <a:br>
              <a:rPr lang="fr-FR" altLang="fr-FR" sz="2400" b="1" cap="all" dirty="0" smtClean="0">
                <a:solidFill>
                  <a:schemeClr val="accent1"/>
                </a:solidFill>
                <a:latin typeface="Arial"/>
                <a:cs typeface="Arial"/>
              </a:rPr>
            </a:br>
            <a:r>
              <a:rPr lang="fr-FR" altLang="fr-FR" sz="2400" b="1" cap="all" dirty="0" smtClean="0">
                <a:solidFill>
                  <a:schemeClr val="accent1"/>
                </a:solidFill>
                <a:latin typeface="Arial"/>
                <a:cs typeface="Arial"/>
              </a:rPr>
              <a:t>PART OF DEFINING THE NATIONAL STRATEGY ?       </a:t>
            </a:r>
            <a:endParaRPr lang="fr-FR" altLang="fr-FR" sz="2400" b="1" cap="all" dirty="0">
              <a:solidFill>
                <a:schemeClr val="accent1"/>
              </a:solidFill>
              <a:latin typeface="Arial"/>
              <a:cs typeface="Arial"/>
            </a:endParaRPr>
          </a:p>
        </p:txBody>
      </p:sp>
      <p:pic>
        <p:nvPicPr>
          <p:cNvPr id="4" name="Image 3"/>
          <p:cNvPicPr>
            <a:picLocks noChangeAspect="1"/>
          </p:cNvPicPr>
          <p:nvPr/>
        </p:nvPicPr>
        <p:blipFill rotWithShape="1">
          <a:blip r:embed="rId3"/>
          <a:srcRect l="37153" t="14542" r="37055" b="35188"/>
          <a:stretch/>
        </p:blipFill>
        <p:spPr>
          <a:xfrm>
            <a:off x="115200" y="1365150"/>
            <a:ext cx="2118946" cy="2064916"/>
          </a:xfrm>
          <a:prstGeom prst="rect">
            <a:avLst/>
          </a:prstGeom>
        </p:spPr>
      </p:pic>
      <p:pic>
        <p:nvPicPr>
          <p:cNvPr id="5" name="Image 4"/>
          <p:cNvPicPr>
            <a:picLocks noChangeAspect="1"/>
          </p:cNvPicPr>
          <p:nvPr/>
        </p:nvPicPr>
        <p:blipFill rotWithShape="1">
          <a:blip r:embed="rId4"/>
          <a:srcRect l="26652" t="15478" r="26466" b="19190"/>
          <a:stretch/>
        </p:blipFill>
        <p:spPr>
          <a:xfrm>
            <a:off x="115200" y="3566866"/>
            <a:ext cx="2118946" cy="1908504"/>
          </a:xfrm>
          <a:prstGeom prst="rect">
            <a:avLst/>
          </a:prstGeom>
        </p:spPr>
      </p:pic>
      <p:sp>
        <p:nvSpPr>
          <p:cNvPr id="2" name="Rectangle 1"/>
          <p:cNvSpPr/>
          <p:nvPr/>
        </p:nvSpPr>
        <p:spPr>
          <a:xfrm>
            <a:off x="2329200" y="1530750"/>
            <a:ext cx="6764400" cy="3693319"/>
          </a:xfrm>
          <a:prstGeom prst="rect">
            <a:avLst/>
          </a:prstGeom>
        </p:spPr>
        <p:txBody>
          <a:bodyPr wrap="square">
            <a:spAutoFit/>
          </a:bodyPr>
          <a:lstStyle/>
          <a:p>
            <a:pPr lvl="0"/>
            <a:r>
              <a:rPr lang="en-US" dirty="0">
                <a:solidFill>
                  <a:srgbClr val="000000"/>
                </a:solidFill>
              </a:rPr>
              <a:t>Perfectly aligned with the axis 15 of the </a:t>
            </a:r>
            <a:r>
              <a:rPr lang="en-US" dirty="0" smtClean="0">
                <a:solidFill>
                  <a:srgbClr val="000000"/>
                </a:solidFill>
              </a:rPr>
              <a:t>Climate Plan, </a:t>
            </a:r>
            <a:r>
              <a:rPr lang="en-US" dirty="0">
                <a:solidFill>
                  <a:srgbClr val="000000"/>
                </a:solidFill>
              </a:rPr>
              <a:t>the </a:t>
            </a:r>
            <a:r>
              <a:rPr lang="en-US" dirty="0" smtClean="0">
                <a:solidFill>
                  <a:srgbClr val="000000"/>
                </a:solidFill>
              </a:rPr>
              <a:t>French Alliance has accepted </a:t>
            </a:r>
            <a:r>
              <a:rPr lang="en-US" dirty="0">
                <a:solidFill>
                  <a:srgbClr val="000000"/>
                </a:solidFill>
              </a:rPr>
              <a:t>the request of Xavier Sticker, Ambassador delegate for the Environment, to chair the "economic activities" working group of the </a:t>
            </a:r>
            <a:r>
              <a:rPr lang="en-US" dirty="0" smtClean="0">
                <a:solidFill>
                  <a:srgbClr val="000000"/>
                </a:solidFill>
              </a:rPr>
              <a:t>GNFT. </a:t>
            </a:r>
          </a:p>
          <a:p>
            <a:pPr lvl="0"/>
            <a:endParaRPr lang="en-US" dirty="0">
              <a:solidFill>
                <a:srgbClr val="000000"/>
              </a:solidFill>
            </a:endParaRPr>
          </a:p>
          <a:p>
            <a:pPr lvl="0"/>
            <a:r>
              <a:rPr lang="en-US" dirty="0">
                <a:solidFill>
                  <a:srgbClr val="000000"/>
                </a:solidFill>
              </a:rPr>
              <a:t>Under the aegis of 4 Ministries (Ministry of Europe and Foreign Affairs, Ministry of Ecological and Solidarity Transition, Ministry of Agriculture and Food, Ministry of Overseas), this working group should be a platform to exchange information and good practices between actors from different sectors such as palm oil, soybean, rubber, cocoa or </a:t>
            </a:r>
            <a:r>
              <a:rPr lang="en-US" dirty="0" err="1">
                <a:solidFill>
                  <a:srgbClr val="000000"/>
                </a:solidFill>
              </a:rPr>
              <a:t>pulp&amp;paper</a:t>
            </a:r>
            <a:r>
              <a:rPr lang="en-US" dirty="0">
                <a:solidFill>
                  <a:srgbClr val="000000"/>
                </a:solidFill>
              </a:rPr>
              <a:t> and NGOs to enable the development of a landscape approach. </a:t>
            </a:r>
            <a:endParaRPr lang="en-US" dirty="0" smtClean="0">
              <a:solidFill>
                <a:srgbClr val="000000"/>
              </a:solidFill>
            </a:endParaRPr>
          </a:p>
          <a:p>
            <a:pPr lvl="0"/>
            <a:endParaRPr lang="en-US" dirty="0">
              <a:solidFill>
                <a:srgbClr val="000000"/>
              </a:solidFill>
            </a:endParaRPr>
          </a:p>
        </p:txBody>
      </p:sp>
    </p:spTree>
    <p:extLst>
      <p:ext uri="{BB962C8B-B14F-4D97-AF65-F5344CB8AC3E}">
        <p14:creationId xmlns:p14="http://schemas.microsoft.com/office/powerpoint/2010/main" val="1436098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Alliance Française pour une Huile de Palme Durable">
      <a:dk1>
        <a:sysClr val="windowText" lastClr="000000"/>
      </a:dk1>
      <a:lt1>
        <a:sysClr val="window" lastClr="FFFFFF"/>
      </a:lt1>
      <a:dk2>
        <a:srgbClr val="000000"/>
      </a:dk2>
      <a:lt2>
        <a:srgbClr val="D9D9D9"/>
      </a:lt2>
      <a:accent1>
        <a:srgbClr val="7AB135"/>
      </a:accent1>
      <a:accent2>
        <a:srgbClr val="E74E28"/>
      </a:accent2>
      <a:accent3>
        <a:srgbClr val="00B2DF"/>
      </a:accent3>
      <a:accent4>
        <a:srgbClr val="7AB135"/>
      </a:accent4>
      <a:accent5>
        <a:srgbClr val="E74E28"/>
      </a:accent5>
      <a:accent6>
        <a:srgbClr val="00B2DF"/>
      </a:accent6>
      <a:hlink>
        <a:srgbClr val="6F6F6F"/>
      </a:hlink>
      <a:folHlink>
        <a:srgbClr val="B1B1B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ème par défau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1355</Words>
  <Application>Microsoft Office PowerPoint</Application>
  <PresentationFormat>Bildschirmpräsentation (16:10)</PresentationFormat>
  <Paragraphs>115</Paragraphs>
  <Slides>14</Slides>
  <Notes>13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14</vt:i4>
      </vt:variant>
    </vt:vector>
  </HeadingPairs>
  <TitlesOfParts>
    <vt:vector size="22" baseType="lpstr">
      <vt:lpstr>ＭＳ Ｐゴシック</vt:lpstr>
      <vt:lpstr>Arial</vt:lpstr>
      <vt:lpstr>Calibri</vt:lpstr>
      <vt:lpstr>Symbol</vt:lpstr>
      <vt:lpstr>TarzanaWide</vt:lpstr>
      <vt:lpstr>Wingdings</vt:lpstr>
      <vt:lpstr>Conception personnalisée</vt:lpstr>
      <vt:lpstr>1_Thème par défaut</vt:lpstr>
      <vt:lpstr>Laure d’Astorg, Secretary General @palmedurable  </vt:lpstr>
      <vt:lpstr>Our members &amp; COMMITMENTS   </vt:lpstr>
      <vt:lpstr>100%  SUSTAINABLE PALM OIL BY 2020:   WHAT CAN STOP US FROM ACHIEVING THIS GOAL ? </vt:lpstr>
      <vt:lpstr>A CHALLENGE TO REBALANCE THE DEBATE        </vt:lpstr>
      <vt:lpstr>100%  SUSTAINABLE PALM OIL BY 2020:   HOW CAN WE ACHIEVE THIS GOAL ? </vt:lpstr>
      <vt:lpstr>France  signed THE AMSTERDAM DECLERATIONS     </vt:lpstr>
      <vt:lpstr> </vt:lpstr>
      <vt:lpstr> </vt:lpstr>
      <vt:lpstr>The GNFT (National Group on tropical Forest) :  PART OF DEFINING THE NATIONAL STRATEGY ?       </vt:lpstr>
      <vt:lpstr>STRENGHTENING RSPO Principles &amp; criteria</vt:lpstr>
      <vt:lpstr>Tackling deforestation and forest degradation: a case for EU action</vt:lpstr>
      <vt:lpstr>AN ACTION PLAN AT THE EU LEVEL ? </vt:lpstr>
      <vt:lpstr>AN ACTION PLAN AT THE EU LEVEL ?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Heinze, Benita GIZ</cp:lastModifiedBy>
  <cp:revision>450</cp:revision>
  <cp:lastPrinted>2015-02-16T13:09:05Z</cp:lastPrinted>
  <dcterms:created xsi:type="dcterms:W3CDTF">2014-04-09T08:11:32Z</dcterms:created>
  <dcterms:modified xsi:type="dcterms:W3CDTF">2017-09-28T12:55:44Z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